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27"/>
  </p:notesMasterIdLst>
  <p:sldIdLst>
    <p:sldId id="291" r:id="rId2"/>
    <p:sldId id="292" r:id="rId3"/>
    <p:sldId id="278" r:id="rId4"/>
    <p:sldId id="258" r:id="rId5"/>
    <p:sldId id="259" r:id="rId6"/>
    <p:sldId id="281" r:id="rId7"/>
    <p:sldId id="261" r:id="rId8"/>
    <p:sldId id="277" r:id="rId9"/>
    <p:sldId id="293" r:id="rId10"/>
    <p:sldId id="264" r:id="rId11"/>
    <p:sldId id="304" r:id="rId12"/>
    <p:sldId id="305" r:id="rId13"/>
    <p:sldId id="307" r:id="rId14"/>
    <p:sldId id="311" r:id="rId15"/>
    <p:sldId id="294" r:id="rId16"/>
    <p:sldId id="303" r:id="rId17"/>
    <p:sldId id="296" r:id="rId18"/>
    <p:sldId id="285" r:id="rId19"/>
    <p:sldId id="306" r:id="rId20"/>
    <p:sldId id="302" r:id="rId21"/>
    <p:sldId id="295" r:id="rId22"/>
    <p:sldId id="308" r:id="rId23"/>
    <p:sldId id="310" r:id="rId24"/>
    <p:sldId id="309" r:id="rId25"/>
    <p:sldId id="287" r:id="rId2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Black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Black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Black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Black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Black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 Black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 Black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 Black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 Black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3366FF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72" y="2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F43522-21C7-4945-9D98-A40F4DE47CBB}" type="datetimeFigureOut">
              <a:rPr lang="ru-RU" smtClean="0"/>
              <a:t>15.12.2023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6D7A5E-1986-40C4-94E3-D67DBCF32C7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62460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 Императрица Екатерины II в 1769 году учредила орден Святого Георгия Победоносца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6D7A5E-1986-40C4-94E3-D67DBCF32C7E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24897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. Святой Великомученик Георгий жил в 3 </a:t>
            </a:r>
            <a:r>
              <a:rPr lang="ru-RU" dirty="0" err="1" smtClean="0"/>
              <a:t>векеСвятой</a:t>
            </a:r>
            <a:r>
              <a:rPr lang="ru-RU" dirty="0" smtClean="0"/>
              <a:t> Георгий выступил против императора, когда тот задумал истребить всех христиан. В свою очередь император приказал своим оруженосцам заключить Святого Георгия в темницу и подвергнуть пыткам. В течение 7 дней молодого юношу пытали. Георгий перенес все мучения и не отрекся от Христа.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6D7A5E-1986-40C4-94E3-D67DBCF32C7E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01492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Георгия Победоносца издавна почитали в нашей стране.  По преданию, при крещении русскому князю Ярославу Мудрому было дано имя Георгий, в честь Георгия-Победоносца, и в честь своего ангела-хранителя князь выстроил в Киеве храм, который был освящен 9 декабря. В России с 12 века ее стали отмечать, как день зимнего Святого Георгия (Юрьев день)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6D7A5E-1986-40C4-94E3-D67DBCF32C7E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66176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Орденом Святого Георгия высшей, I степени, были награждены всего 25 человек; среди них - генерал-фельдмаршал Григорий Потемкин, генералиссимус Александр Суворов, граф Алексей Орлов.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6D7A5E-1986-40C4-94E3-D67DBCF32C7E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93762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Известно, что кавалерами всех четырех степеней стали 4 человека, среди которых великие русские полководцы М.И. Кутузов и М.Б. Барклай-де-Толли. Екатерина II удостоила и себя этой награды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6D7A5E-1986-40C4-94E3-D67DBCF32C7E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28404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6D7A5E-1986-40C4-94E3-D67DBCF32C7E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866304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Георгиевские кресты были и у низших чинов офицеров и солдат. Знак отличия Военного ордена был учреждён 13 (25) февраля 1807 года манифестом императора Александра I, как награда для нижних воинских чинов за «неустрашимую храбрость»[каждым награждением жалование увеличивалось на треть, до двойного оклада. В отличие от офицерского ордена солдатская награда эмалью не покрывалась, чеканилась из серебра 95-й пробы (совр. 990-я проба)[3]. </a:t>
            </a:r>
            <a:r>
              <a:rPr lang="ru-RU" smtClean="0"/>
              <a:t>Указом от 15 июля 1808 года кавалеры знака отличия Военного ордена освобождались от телесных наказаний[4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6D7A5E-1986-40C4-94E3-D67DBCF32C7E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7557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Анатолий </a:t>
            </a:r>
            <a:r>
              <a:rPr lang="ru-RU" dirty="0" err="1" smtClean="0"/>
              <a:t>Ляпидевский</a:t>
            </a:r>
            <a:r>
              <a:rPr lang="ru-RU" dirty="0" smtClean="0"/>
              <a:t>, Михаил Водопьянов, Иван Доронин, Николай </a:t>
            </a:r>
            <a:r>
              <a:rPr lang="ru-RU" dirty="0" err="1" smtClean="0"/>
              <a:t>Каманин</a:t>
            </a:r>
            <a:r>
              <a:rPr lang="ru-RU" dirty="0" smtClean="0"/>
              <a:t>, Сигизмунд </a:t>
            </a:r>
            <a:r>
              <a:rPr lang="ru-RU" dirty="0" err="1" smtClean="0"/>
              <a:t>Леваневский</a:t>
            </a:r>
            <a:r>
              <a:rPr lang="ru-RU" dirty="0" smtClean="0"/>
              <a:t>, Василий </a:t>
            </a:r>
            <a:r>
              <a:rPr lang="ru-RU" dirty="0" err="1" smtClean="0"/>
              <a:t>Молоков</a:t>
            </a:r>
            <a:r>
              <a:rPr lang="ru-RU" dirty="0" smtClean="0"/>
              <a:t>, Маврикий Слепнев.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6D7A5E-1986-40C4-94E3-D67DBCF32C7E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96843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Иван </a:t>
            </a:r>
            <a:r>
              <a:rPr lang="ru-RU" dirty="0" err="1" smtClean="0"/>
              <a:t>Кожедуб</a:t>
            </a:r>
            <a:r>
              <a:rPr lang="ru-RU" dirty="0" smtClean="0"/>
              <a:t>, Александр </a:t>
            </a:r>
            <a:r>
              <a:rPr lang="ru-RU" dirty="0" err="1" smtClean="0"/>
              <a:t>Покрышкин</a:t>
            </a:r>
            <a:r>
              <a:rPr lang="ru-RU" dirty="0" smtClean="0"/>
              <a:t> Георгий Жуков — трижды Герои, женщины летчицы-герои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6D7A5E-1986-40C4-94E3-D67DBCF32C7E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22388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Полный кавалер Орденов Славы по статусу приравнивается к Герою Советского Союза.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6D7A5E-1986-40C4-94E3-D67DBCF32C7E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816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err="1" smtClean="0"/>
              <a:t>Ивков</a:t>
            </a:r>
            <a:r>
              <a:rPr lang="ru-RU" dirty="0" smtClean="0"/>
              <a:t> Александр Васильевич, Пономарев Василий Михайлович, </a:t>
            </a:r>
            <a:r>
              <a:rPr lang="ru-RU" dirty="0" err="1" smtClean="0"/>
              <a:t>Елькин</a:t>
            </a:r>
            <a:r>
              <a:rPr lang="ru-RU" dirty="0" smtClean="0"/>
              <a:t> Леонид Ильич, Томилов </a:t>
            </a:r>
            <a:r>
              <a:rPr lang="ru-RU" dirty="0" err="1" smtClean="0"/>
              <a:t>Арсентий</a:t>
            </a:r>
            <a:r>
              <a:rPr lang="ru-RU" dirty="0" smtClean="0"/>
              <a:t> </a:t>
            </a:r>
            <a:r>
              <a:rPr lang="ru-RU" dirty="0" err="1" smtClean="0"/>
              <a:t>Тимофеевич,Едомин</a:t>
            </a:r>
            <a:r>
              <a:rPr lang="ru-RU" dirty="0" smtClean="0"/>
              <a:t> </a:t>
            </a:r>
            <a:r>
              <a:rPr lang="ru-RU" smtClean="0"/>
              <a:t>Михаил Михайлович,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6D7A5E-1986-40C4-94E3-D67DBCF32C7E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0889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 День Героев Отечества в России - это памятная дата, которая отмечается в нашей стране ежегодно 9 декабря. Она установлена Федеральным законом Российской Федерации от 28 февраля 2007 года «О внесении изменения в статью 1-1 Федерального закона «О днях воинской славы и памятных датах России»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6D7A5E-1986-40C4-94E3-D67DBCF32C7E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427291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Служил г. Костроме в 3 самоходно-артиллеристской батарее самоходно-артиллеристского дивизиона1065 Гвардии артиллеристского полка 98, ефрейтор, механик-водитель 3-го орудия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6D7A5E-1986-40C4-94E3-D67DBCF32C7E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64086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Жизнерадостный, общительный, уважал , любил своих родителей и свою семью. Героически погиб 23 марта 2022г. Награжден посмертно «Орденом Мужества».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6D7A5E-1986-40C4-94E3-D67DBCF32C7E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97905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Заместитель командира взвода инженерной разведки – командир отделения Сергей Викторович Попов проходил военную службу по контракту на территории ивановского гарнизона. За смелость, героизм и отвагу, проявленные при исполнении воинского долга, представлен к награждению Орденом Мужества посмертно.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6D7A5E-1986-40C4-94E3-D67DBCF32C7E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191312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Попов Сергей Викторович-участник СВО на Украине, гвардии старший сержант контрактной службы. Погиб при выполнении боевой задачи 06.10.2022 года. Похоронен на </a:t>
            </a:r>
            <a:r>
              <a:rPr lang="ru-RU" dirty="0" err="1" smtClean="0"/>
              <a:t>Новоталицком</a:t>
            </a:r>
            <a:r>
              <a:rPr lang="ru-RU" dirty="0" smtClean="0"/>
              <a:t> кладбище г. Иваново </a:t>
            </a:r>
            <a:r>
              <a:rPr lang="ru-RU" dirty="0" err="1" smtClean="0"/>
              <a:t>Мемориальня</a:t>
            </a:r>
            <a:r>
              <a:rPr lang="ru-RU" dirty="0" smtClean="0"/>
              <a:t> доска установлена на</a:t>
            </a:r>
            <a:r>
              <a:rPr lang="ru-RU" baseline="0" dirty="0" smtClean="0"/>
              <a:t> клубе в </a:t>
            </a:r>
            <a:r>
              <a:rPr lang="ru-RU" baseline="0" dirty="0" err="1" smtClean="0"/>
              <a:t>пос.Шайменский</a:t>
            </a:r>
            <a:r>
              <a:rPr lang="ru-RU" baseline="0" dirty="0" smtClean="0"/>
              <a:t>.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6D7A5E-1986-40C4-94E3-D67DBCF32C7E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407703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Окончил </a:t>
            </a:r>
            <a:r>
              <a:rPr lang="ru-RU" dirty="0" err="1" smtClean="0"/>
              <a:t>Павинскую</a:t>
            </a:r>
            <a:r>
              <a:rPr lang="ru-RU" dirty="0" smtClean="0"/>
              <a:t> среднюю школу, с 2014 года служил по контракту в 331 гвардейском парашютно-десантном костромском полку, в звании ефрейтора. .. Был ранен, после ранения вернулся в строй.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6D7A5E-1986-40C4-94E3-D67DBCF32C7E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64641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Награжден государственными наградами, среди которых медаль за взятие Крыма, Орден за отвагу, Орден мужества (посмертно),</a:t>
            </a:r>
          </a:p>
          <a:p>
            <a:r>
              <a:rPr lang="ru-RU" dirty="0" smtClean="0"/>
              <a:t>похоронен на Аллее Славы в Костроме.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6D7A5E-1986-40C4-94E3-D67DBCF32C7E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498007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Наши</a:t>
            </a:r>
            <a:r>
              <a:rPr lang="ru-RU" baseline="0" dirty="0" smtClean="0"/>
              <a:t> земляки-костромичи </a:t>
            </a:r>
            <a:r>
              <a:rPr lang="ru-RU" dirty="0" smtClean="0"/>
              <a:t>проявили выдающиеся героизм и мужество при выполнении боевых задач в зоне СВО, и заслужили</a:t>
            </a:r>
            <a:r>
              <a:rPr lang="ru-RU" baseline="0" dirty="0" smtClean="0"/>
              <a:t> звание Героя</a:t>
            </a:r>
            <a:endParaRPr lang="ru-RU" dirty="0" smtClean="0"/>
          </a:p>
          <a:p>
            <a:r>
              <a:rPr lang="ru-RU" dirty="0" smtClean="0"/>
              <a:t>Золотую звезду героям вручал лично Министр обороны Сергей Шойгу.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6D7A5E-1986-40C4-94E3-D67DBCF32C7E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20234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baseline="0" dirty="0" smtClean="0"/>
              <a:t>Почитая память герое, мы  все принимаем участие в ежегодной акции «Георгиевская ленточка». Мастер –класс «Гвоздика на Георгиевской ленте» 9 мая 2023 год </a:t>
            </a:r>
            <a:r>
              <a:rPr lang="ru-RU" baseline="0" dirty="0" err="1" smtClean="0"/>
              <a:t>с.Павино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6D7A5E-1986-40C4-94E3-D67DBCF32C7E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533654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Мемориал Героям в Павино объединяет</a:t>
            </a:r>
            <a:r>
              <a:rPr lang="ru-RU" baseline="0" dirty="0" smtClean="0"/>
              <a:t> далекое прошлое и настоящее. Часовня на заднем плане посвящена Георгию-Победоносцу- святому покровителю нашего села.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6D7A5E-1986-40C4-94E3-D67DBCF32C7E}" type="slidenum">
              <a:rPr lang="ru-RU" smtClean="0"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84309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2084388" y="296863"/>
            <a:ext cx="6823075" cy="5353050"/>
            <a:chOff x="1313" y="187"/>
            <a:chExt cx="4298" cy="3372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2194" y="601"/>
              <a:ext cx="596" cy="447"/>
              <a:chOff x="0" y="0"/>
              <a:chExt cx="768" cy="576"/>
            </a:xfrm>
          </p:grpSpPr>
          <p:sp>
            <p:nvSpPr>
              <p:cNvPr id="135" name="Oval 4"/>
              <p:cNvSpPr>
                <a:spLocks noChangeArrowheads="1"/>
              </p:cNvSpPr>
              <p:nvPr/>
            </p:nvSpPr>
            <p:spPr bwMode="hidden">
              <a:xfrm>
                <a:off x="0" y="0"/>
                <a:ext cx="768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36" name="Oval 5"/>
              <p:cNvSpPr>
                <a:spLocks noChangeArrowheads="1"/>
              </p:cNvSpPr>
              <p:nvPr/>
            </p:nvSpPr>
            <p:spPr bwMode="hidden">
              <a:xfrm>
                <a:off x="276" y="253"/>
                <a:ext cx="187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1312" y="188"/>
              <a:ext cx="4299" cy="3370"/>
              <a:chOff x="0" y="4"/>
              <a:chExt cx="5533" cy="4337"/>
            </a:xfrm>
          </p:grpSpPr>
          <p:grpSp>
            <p:nvGrpSpPr>
              <p:cNvPr id="22" name="Group 7"/>
              <p:cNvGrpSpPr>
                <a:grpSpLocks/>
              </p:cNvGrpSpPr>
              <p:nvPr/>
            </p:nvGrpSpPr>
            <p:grpSpPr bwMode="auto">
              <a:xfrm>
                <a:off x="0" y="4"/>
                <a:ext cx="5470" cy="4337"/>
                <a:chOff x="0" y="4"/>
                <a:chExt cx="5470" cy="4337"/>
              </a:xfrm>
            </p:grpSpPr>
            <p:grpSp>
              <p:nvGrpSpPr>
                <p:cNvPr id="33" name="Group 8"/>
                <p:cNvGrpSpPr>
                  <a:grpSpLocks/>
                </p:cNvGrpSpPr>
                <p:nvPr/>
              </p:nvGrpSpPr>
              <p:grpSpPr bwMode="auto">
                <a:xfrm>
                  <a:off x="1339" y="788"/>
                  <a:ext cx="2919" cy="2148"/>
                  <a:chOff x="1265" y="816"/>
                  <a:chExt cx="2919" cy="2148"/>
                </a:xfrm>
              </p:grpSpPr>
              <p:sp>
                <p:nvSpPr>
                  <p:cNvPr id="133" name="Oval 9"/>
                  <p:cNvSpPr>
                    <a:spLocks noChangeArrowheads="1"/>
                  </p:cNvSpPr>
                  <p:nvPr/>
                </p:nvSpPr>
                <p:spPr bwMode="hidden">
                  <a:xfrm>
                    <a:off x="1265" y="816"/>
                    <a:ext cx="2919" cy="2148"/>
                  </a:xfrm>
                  <a:prstGeom prst="ellipse">
                    <a:avLst/>
                  </a:prstGeom>
                  <a:gradFill rotWithShape="0">
                    <a:gsLst>
                      <a:gs pos="0">
                        <a:schemeClr val="bg2"/>
                      </a:gs>
                      <a:gs pos="100000">
                        <a:schemeClr val="bg1"/>
                      </a:gs>
                    </a:gsLst>
                    <a:path path="shape">
                      <a:fillToRect l="50000" t="50000" r="50000" b="50000"/>
                    </a:path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134" name="Oval 10"/>
                  <p:cNvSpPr>
                    <a:spLocks noChangeArrowheads="1"/>
                  </p:cNvSpPr>
                  <p:nvPr/>
                </p:nvSpPr>
                <p:spPr bwMode="hidden">
                  <a:xfrm>
                    <a:off x="2379" y="1603"/>
                    <a:ext cx="578" cy="404"/>
                  </a:xfrm>
                  <a:prstGeom prst="ellipse">
                    <a:avLst/>
                  </a:pr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bg2"/>
                      </a:gs>
                    </a:gsLst>
                    <a:path path="shape">
                      <a:fillToRect l="50000" t="50000" r="50000" b="50000"/>
                    </a:path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grpSp>
              <p:nvGrpSpPr>
                <p:cNvPr id="34" name="Group 11"/>
                <p:cNvGrpSpPr>
                  <a:grpSpLocks/>
                </p:cNvGrpSpPr>
                <p:nvPr/>
              </p:nvGrpSpPr>
              <p:grpSpPr bwMode="auto">
                <a:xfrm>
                  <a:off x="0" y="4"/>
                  <a:ext cx="5470" cy="4337"/>
                  <a:chOff x="0" y="4"/>
                  <a:chExt cx="5470" cy="4337"/>
                </a:xfrm>
              </p:grpSpPr>
              <p:grpSp>
                <p:nvGrpSpPr>
                  <p:cNvPr id="35" name="Group 12"/>
                  <p:cNvGrpSpPr>
                    <a:grpSpLocks/>
                  </p:cNvGrpSpPr>
                  <p:nvPr/>
                </p:nvGrpSpPr>
                <p:grpSpPr bwMode="auto">
                  <a:xfrm>
                    <a:off x="3544" y="1504"/>
                    <a:ext cx="1259" cy="2323"/>
                    <a:chOff x="3470" y="1532"/>
                    <a:chExt cx="1259" cy="2323"/>
                  </a:xfrm>
                </p:grpSpPr>
                <p:sp>
                  <p:nvSpPr>
                    <p:cNvPr id="131" name="Freeform 13"/>
                    <p:cNvSpPr>
                      <a:spLocks/>
                    </p:cNvSpPr>
                    <p:nvPr/>
                  </p:nvSpPr>
                  <p:spPr bwMode="hidden">
                    <a:xfrm rot="2711884">
                      <a:off x="2764" y="2238"/>
                      <a:ext cx="1725" cy="313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132" name="Freeform 14"/>
                    <p:cNvSpPr>
                      <a:spLocks/>
                    </p:cNvSpPr>
                    <p:nvPr/>
                  </p:nvSpPr>
                  <p:spPr bwMode="hidden">
                    <a:xfrm rot="2711884">
                      <a:off x="4022" y="3148"/>
                      <a:ext cx="924" cy="490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  <p:grpSp>
                <p:nvGrpSpPr>
                  <p:cNvPr id="36" name="Group 15"/>
                  <p:cNvGrpSpPr>
                    <a:grpSpLocks/>
                  </p:cNvGrpSpPr>
                  <p:nvPr/>
                </p:nvGrpSpPr>
                <p:grpSpPr bwMode="auto">
                  <a:xfrm>
                    <a:off x="2938" y="1990"/>
                    <a:ext cx="2462" cy="1332"/>
                    <a:chOff x="2864" y="2018"/>
                    <a:chExt cx="2462" cy="1332"/>
                  </a:xfrm>
                </p:grpSpPr>
                <p:sp>
                  <p:nvSpPr>
                    <p:cNvPr id="129" name="Freeform 16"/>
                    <p:cNvSpPr>
                      <a:spLocks/>
                    </p:cNvSpPr>
                    <p:nvPr/>
                  </p:nvSpPr>
                  <p:spPr bwMode="hidden">
                    <a:xfrm rot="2104081">
                      <a:off x="2864" y="2018"/>
                      <a:ext cx="1813" cy="346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130" name="Freeform 17"/>
                    <p:cNvSpPr>
                      <a:spLocks/>
                    </p:cNvSpPr>
                    <p:nvPr/>
                  </p:nvSpPr>
                  <p:spPr bwMode="hidden">
                    <a:xfrm rot="2104081">
                      <a:off x="4352" y="2805"/>
                      <a:ext cx="974" cy="545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  <p:grpSp>
                <p:nvGrpSpPr>
                  <p:cNvPr id="37" name="Group 18"/>
                  <p:cNvGrpSpPr>
                    <a:grpSpLocks/>
                  </p:cNvGrpSpPr>
                  <p:nvPr/>
                </p:nvGrpSpPr>
                <p:grpSpPr bwMode="auto">
                  <a:xfrm>
                    <a:off x="2970" y="1803"/>
                    <a:ext cx="2478" cy="1065"/>
                    <a:chOff x="2896" y="1831"/>
                    <a:chExt cx="2478" cy="1065"/>
                  </a:xfrm>
                </p:grpSpPr>
                <p:sp>
                  <p:nvSpPr>
                    <p:cNvPr id="127" name="Freeform 19"/>
                    <p:cNvSpPr>
                      <a:spLocks/>
                    </p:cNvSpPr>
                    <p:nvPr/>
                  </p:nvSpPr>
                  <p:spPr bwMode="hidden">
                    <a:xfrm rot="1582915">
                      <a:off x="2896" y="1831"/>
                      <a:ext cx="1736" cy="304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128" name="Freeform 20"/>
                    <p:cNvSpPr>
                      <a:spLocks/>
                    </p:cNvSpPr>
                    <p:nvPr/>
                  </p:nvSpPr>
                  <p:spPr bwMode="hidden">
                    <a:xfrm rot="1582915">
                      <a:off x="4442" y="2420"/>
                      <a:ext cx="932" cy="476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  <p:grpSp>
                <p:nvGrpSpPr>
                  <p:cNvPr id="38" name="Group 21"/>
                  <p:cNvGrpSpPr>
                    <a:grpSpLocks/>
                  </p:cNvGrpSpPr>
                  <p:nvPr/>
                </p:nvGrpSpPr>
                <p:grpSpPr bwMode="auto">
                  <a:xfrm>
                    <a:off x="2998" y="1608"/>
                    <a:ext cx="2472" cy="927"/>
                    <a:chOff x="2924" y="1636"/>
                    <a:chExt cx="2472" cy="927"/>
                  </a:xfrm>
                </p:grpSpPr>
                <p:sp>
                  <p:nvSpPr>
                    <p:cNvPr id="125" name="Freeform 22"/>
                    <p:cNvSpPr>
                      <a:spLocks/>
                    </p:cNvSpPr>
                    <p:nvPr/>
                  </p:nvSpPr>
                  <p:spPr bwMode="hidden">
                    <a:xfrm rot="1080363">
                      <a:off x="2924" y="1636"/>
                      <a:ext cx="1677" cy="33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126" name="Freeform 23"/>
                    <p:cNvSpPr>
                      <a:spLocks/>
                    </p:cNvSpPr>
                    <p:nvPr/>
                  </p:nvSpPr>
                  <p:spPr bwMode="hidden">
                    <a:xfrm rot="1080363">
                      <a:off x="4495" y="2037"/>
                      <a:ext cx="901" cy="526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  <p:grpSp>
                <p:nvGrpSpPr>
                  <p:cNvPr id="39" name="Group 24"/>
                  <p:cNvGrpSpPr>
                    <a:grpSpLocks/>
                  </p:cNvGrpSpPr>
                  <p:nvPr/>
                </p:nvGrpSpPr>
                <p:grpSpPr bwMode="auto">
                  <a:xfrm>
                    <a:off x="3032" y="1385"/>
                    <a:ext cx="2341" cy="658"/>
                    <a:chOff x="2958" y="1413"/>
                    <a:chExt cx="2341" cy="658"/>
                  </a:xfrm>
                </p:grpSpPr>
                <p:sp>
                  <p:nvSpPr>
                    <p:cNvPr id="123" name="Freeform 25"/>
                    <p:cNvSpPr>
                      <a:spLocks/>
                    </p:cNvSpPr>
                    <p:nvPr/>
                  </p:nvSpPr>
                  <p:spPr bwMode="hidden">
                    <a:xfrm rot="463793">
                      <a:off x="2958" y="1413"/>
                      <a:ext cx="1544" cy="313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124" name="Freeform 26"/>
                    <p:cNvSpPr>
                      <a:spLocks/>
                    </p:cNvSpPr>
                    <p:nvPr/>
                  </p:nvSpPr>
                  <p:spPr bwMode="hidden">
                    <a:xfrm rot="463793">
                      <a:off x="4469" y="1582"/>
                      <a:ext cx="830" cy="489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  <p:grpSp>
                <p:nvGrpSpPr>
                  <p:cNvPr id="40" name="Group 27"/>
                  <p:cNvGrpSpPr>
                    <a:grpSpLocks/>
                  </p:cNvGrpSpPr>
                  <p:nvPr/>
                </p:nvGrpSpPr>
                <p:grpSpPr bwMode="auto">
                  <a:xfrm>
                    <a:off x="3057" y="1243"/>
                    <a:ext cx="2150" cy="340"/>
                    <a:chOff x="2983" y="1271"/>
                    <a:chExt cx="2150" cy="340"/>
                  </a:xfrm>
                </p:grpSpPr>
                <p:sp>
                  <p:nvSpPr>
                    <p:cNvPr id="121" name="Freeform 28"/>
                    <p:cNvSpPr>
                      <a:spLocks/>
                    </p:cNvSpPr>
                    <p:nvPr/>
                  </p:nvSpPr>
                  <p:spPr bwMode="hidden">
                    <a:xfrm rot="-84182">
                      <a:off x="2983" y="1290"/>
                      <a:ext cx="1404" cy="219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122" name="Freeform 29"/>
                    <p:cNvSpPr>
                      <a:spLocks/>
                    </p:cNvSpPr>
                    <p:nvPr/>
                  </p:nvSpPr>
                  <p:spPr bwMode="hidden">
                    <a:xfrm rot="-84182">
                      <a:off x="4379" y="1271"/>
                      <a:ext cx="754" cy="340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  <p:grpSp>
                <p:nvGrpSpPr>
                  <p:cNvPr id="41" name="Group 30"/>
                  <p:cNvGrpSpPr>
                    <a:grpSpLocks/>
                  </p:cNvGrpSpPr>
                  <p:nvPr/>
                </p:nvGrpSpPr>
                <p:grpSpPr bwMode="auto">
                  <a:xfrm>
                    <a:off x="3012" y="891"/>
                    <a:ext cx="1879" cy="424"/>
                    <a:chOff x="2938" y="919"/>
                    <a:chExt cx="1879" cy="424"/>
                  </a:xfrm>
                </p:grpSpPr>
                <p:sp>
                  <p:nvSpPr>
                    <p:cNvPr id="119" name="Freeform 31"/>
                    <p:cNvSpPr>
                      <a:spLocks/>
                    </p:cNvSpPr>
                    <p:nvPr/>
                  </p:nvSpPr>
                  <p:spPr bwMode="hidden">
                    <a:xfrm rot="-802576">
                      <a:off x="2938" y="1128"/>
                      <a:ext cx="1233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120" name="Freeform 32"/>
                    <p:cNvSpPr>
                      <a:spLocks/>
                    </p:cNvSpPr>
                    <p:nvPr/>
                  </p:nvSpPr>
                  <p:spPr bwMode="hidden">
                    <a:xfrm rot="-802576">
                      <a:off x="4155" y="919"/>
                      <a:ext cx="662" cy="336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  <p:grpSp>
                <p:nvGrpSpPr>
                  <p:cNvPr id="42" name="Group 33"/>
                  <p:cNvGrpSpPr>
                    <a:grpSpLocks/>
                  </p:cNvGrpSpPr>
                  <p:nvPr/>
                </p:nvGrpSpPr>
                <p:grpSpPr bwMode="auto">
                  <a:xfrm>
                    <a:off x="711" y="1625"/>
                    <a:ext cx="1257" cy="2325"/>
                    <a:chOff x="637" y="1653"/>
                    <a:chExt cx="1257" cy="2325"/>
                  </a:xfrm>
                </p:grpSpPr>
                <p:sp>
                  <p:nvSpPr>
                    <p:cNvPr id="117" name="Freeform 34"/>
                    <p:cNvSpPr>
                      <a:spLocks/>
                    </p:cNvSpPr>
                    <p:nvPr/>
                  </p:nvSpPr>
                  <p:spPr bwMode="hidden">
                    <a:xfrm rot="18888116" flipH="1">
                      <a:off x="876" y="2358"/>
                      <a:ext cx="1724" cy="313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118" name="Freeform 35"/>
                    <p:cNvSpPr>
                      <a:spLocks/>
                    </p:cNvSpPr>
                    <p:nvPr/>
                  </p:nvSpPr>
                  <p:spPr bwMode="hidden">
                    <a:xfrm rot="18888116" flipH="1">
                      <a:off x="419" y="3270"/>
                      <a:ext cx="926" cy="490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  <p:grpSp>
                <p:nvGrpSpPr>
                  <p:cNvPr id="43" name="Group 36"/>
                  <p:cNvGrpSpPr>
                    <a:grpSpLocks/>
                  </p:cNvGrpSpPr>
                  <p:nvPr/>
                </p:nvGrpSpPr>
                <p:grpSpPr bwMode="auto">
                  <a:xfrm>
                    <a:off x="69" y="2168"/>
                    <a:ext cx="2461" cy="1334"/>
                    <a:chOff x="-5" y="2196"/>
                    <a:chExt cx="2461" cy="1334"/>
                  </a:xfrm>
                </p:grpSpPr>
                <p:sp>
                  <p:nvSpPr>
                    <p:cNvPr id="115" name="Freeform 37"/>
                    <p:cNvSpPr>
                      <a:spLocks/>
                    </p:cNvSpPr>
                    <p:nvPr/>
                  </p:nvSpPr>
                  <p:spPr bwMode="hidden">
                    <a:xfrm rot="19495919" flipH="1">
                      <a:off x="644" y="2196"/>
                      <a:ext cx="1812" cy="348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116" name="Freeform 38"/>
                    <p:cNvSpPr>
                      <a:spLocks/>
                    </p:cNvSpPr>
                    <p:nvPr/>
                  </p:nvSpPr>
                  <p:spPr bwMode="hidden">
                    <a:xfrm rot="19495919" flipH="1">
                      <a:off x="-5" y="2984"/>
                      <a:ext cx="973" cy="546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  <p:grpSp>
                <p:nvGrpSpPr>
                  <p:cNvPr id="44" name="Group 39"/>
                  <p:cNvGrpSpPr>
                    <a:grpSpLocks/>
                  </p:cNvGrpSpPr>
                  <p:nvPr/>
                </p:nvGrpSpPr>
                <p:grpSpPr bwMode="auto">
                  <a:xfrm>
                    <a:off x="22" y="1980"/>
                    <a:ext cx="2477" cy="1063"/>
                    <a:chOff x="-52" y="2008"/>
                    <a:chExt cx="2477" cy="1063"/>
                  </a:xfrm>
                </p:grpSpPr>
                <p:sp>
                  <p:nvSpPr>
                    <p:cNvPr id="113" name="Freeform 40"/>
                    <p:cNvSpPr>
                      <a:spLocks/>
                    </p:cNvSpPr>
                    <p:nvPr/>
                  </p:nvSpPr>
                  <p:spPr bwMode="hidden">
                    <a:xfrm rot="20017085" flipH="1">
                      <a:off x="689" y="2008"/>
                      <a:ext cx="1736" cy="304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114" name="Freeform 41"/>
                    <p:cNvSpPr>
                      <a:spLocks/>
                    </p:cNvSpPr>
                    <p:nvPr/>
                  </p:nvSpPr>
                  <p:spPr bwMode="hidden">
                    <a:xfrm rot="20017085" flipH="1">
                      <a:off x="-52" y="2595"/>
                      <a:ext cx="932" cy="476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  <p:grpSp>
                <p:nvGrpSpPr>
                  <p:cNvPr id="45" name="Group 42"/>
                  <p:cNvGrpSpPr>
                    <a:grpSpLocks/>
                  </p:cNvGrpSpPr>
                  <p:nvPr/>
                </p:nvGrpSpPr>
                <p:grpSpPr bwMode="auto">
                  <a:xfrm>
                    <a:off x="0" y="1785"/>
                    <a:ext cx="2472" cy="927"/>
                    <a:chOff x="-74" y="1813"/>
                    <a:chExt cx="2472" cy="927"/>
                  </a:xfrm>
                </p:grpSpPr>
                <p:sp>
                  <p:nvSpPr>
                    <p:cNvPr id="111" name="Freeform 43"/>
                    <p:cNvSpPr>
                      <a:spLocks/>
                    </p:cNvSpPr>
                    <p:nvPr/>
                  </p:nvSpPr>
                  <p:spPr bwMode="hidden">
                    <a:xfrm rot="20519637" flipH="1">
                      <a:off x="721" y="1813"/>
                      <a:ext cx="1677" cy="336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112" name="Freeform 44"/>
                    <p:cNvSpPr>
                      <a:spLocks/>
                    </p:cNvSpPr>
                    <p:nvPr/>
                  </p:nvSpPr>
                  <p:spPr bwMode="hidden">
                    <a:xfrm rot="20519637" flipH="1">
                      <a:off x="-74" y="2214"/>
                      <a:ext cx="901" cy="526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  <p:grpSp>
                <p:nvGrpSpPr>
                  <p:cNvPr id="46" name="Group 45"/>
                  <p:cNvGrpSpPr>
                    <a:grpSpLocks/>
                  </p:cNvGrpSpPr>
                  <p:nvPr/>
                </p:nvGrpSpPr>
                <p:grpSpPr bwMode="auto">
                  <a:xfrm>
                    <a:off x="97" y="1563"/>
                    <a:ext cx="2339" cy="657"/>
                    <a:chOff x="23" y="1591"/>
                    <a:chExt cx="2339" cy="657"/>
                  </a:xfrm>
                </p:grpSpPr>
                <p:sp>
                  <p:nvSpPr>
                    <p:cNvPr id="109" name="Freeform 46"/>
                    <p:cNvSpPr>
                      <a:spLocks/>
                    </p:cNvSpPr>
                    <p:nvPr/>
                  </p:nvSpPr>
                  <p:spPr bwMode="hidden">
                    <a:xfrm rot="21136207" flipH="1">
                      <a:off x="818" y="1591"/>
                      <a:ext cx="1544" cy="313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110" name="Freeform 47"/>
                    <p:cNvSpPr>
                      <a:spLocks/>
                    </p:cNvSpPr>
                    <p:nvPr/>
                  </p:nvSpPr>
                  <p:spPr bwMode="hidden">
                    <a:xfrm rot="21136207" flipH="1">
                      <a:off x="23" y="1760"/>
                      <a:ext cx="830" cy="488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  <p:grpSp>
                <p:nvGrpSpPr>
                  <p:cNvPr id="47" name="Group 48"/>
                  <p:cNvGrpSpPr>
                    <a:grpSpLocks/>
                  </p:cNvGrpSpPr>
                  <p:nvPr/>
                </p:nvGrpSpPr>
                <p:grpSpPr bwMode="auto">
                  <a:xfrm>
                    <a:off x="263" y="1416"/>
                    <a:ext cx="2150" cy="345"/>
                    <a:chOff x="189" y="1444"/>
                    <a:chExt cx="2150" cy="345"/>
                  </a:xfrm>
                </p:grpSpPr>
                <p:sp>
                  <p:nvSpPr>
                    <p:cNvPr id="107" name="Freeform 49"/>
                    <p:cNvSpPr>
                      <a:spLocks/>
                    </p:cNvSpPr>
                    <p:nvPr/>
                  </p:nvSpPr>
                  <p:spPr bwMode="hidden">
                    <a:xfrm rot="84182" flipH="1">
                      <a:off x="935" y="1465"/>
                      <a:ext cx="1404" cy="219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108" name="Freeform 50"/>
                    <p:cNvSpPr>
                      <a:spLocks/>
                    </p:cNvSpPr>
                    <p:nvPr/>
                  </p:nvSpPr>
                  <p:spPr bwMode="hidden">
                    <a:xfrm rot="84182" flipH="1">
                      <a:off x="189" y="1444"/>
                      <a:ext cx="754" cy="345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  <p:grpSp>
                <p:nvGrpSpPr>
                  <p:cNvPr id="48" name="Group 51"/>
                  <p:cNvGrpSpPr>
                    <a:grpSpLocks/>
                  </p:cNvGrpSpPr>
                  <p:nvPr/>
                </p:nvGrpSpPr>
                <p:grpSpPr bwMode="auto">
                  <a:xfrm>
                    <a:off x="579" y="1066"/>
                    <a:ext cx="1879" cy="428"/>
                    <a:chOff x="505" y="1094"/>
                    <a:chExt cx="1879" cy="428"/>
                  </a:xfrm>
                </p:grpSpPr>
                <p:sp>
                  <p:nvSpPr>
                    <p:cNvPr id="105" name="Freeform 52"/>
                    <p:cNvSpPr>
                      <a:spLocks/>
                    </p:cNvSpPr>
                    <p:nvPr/>
                  </p:nvSpPr>
                  <p:spPr bwMode="hidden">
                    <a:xfrm rot="802576" flipH="1">
                      <a:off x="1151" y="1307"/>
                      <a:ext cx="1233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106" name="Freeform 53"/>
                    <p:cNvSpPr>
                      <a:spLocks/>
                    </p:cNvSpPr>
                    <p:nvPr/>
                  </p:nvSpPr>
                  <p:spPr bwMode="hidden">
                    <a:xfrm rot="802576" flipH="1">
                      <a:off x="505" y="1094"/>
                      <a:ext cx="662" cy="340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  <p:grpSp>
                <p:nvGrpSpPr>
                  <p:cNvPr id="49" name="Group 54"/>
                  <p:cNvGrpSpPr>
                    <a:grpSpLocks/>
                  </p:cNvGrpSpPr>
                  <p:nvPr/>
                </p:nvGrpSpPr>
                <p:grpSpPr bwMode="auto">
                  <a:xfrm>
                    <a:off x="690" y="873"/>
                    <a:ext cx="1849" cy="552"/>
                    <a:chOff x="616" y="901"/>
                    <a:chExt cx="1849" cy="552"/>
                  </a:xfrm>
                </p:grpSpPr>
                <p:sp>
                  <p:nvSpPr>
                    <p:cNvPr id="103" name="Freeform 55"/>
                    <p:cNvSpPr>
                      <a:spLocks/>
                    </p:cNvSpPr>
                    <p:nvPr/>
                  </p:nvSpPr>
                  <p:spPr bwMode="hidden">
                    <a:xfrm rot="1277471" flipH="1">
                      <a:off x="1232" y="1238"/>
                      <a:ext cx="1233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104" name="Freeform 56"/>
                    <p:cNvSpPr>
                      <a:spLocks/>
                    </p:cNvSpPr>
                    <p:nvPr/>
                  </p:nvSpPr>
                  <p:spPr bwMode="hidden">
                    <a:xfrm rot="1277471" flipH="1">
                      <a:off x="616" y="901"/>
                      <a:ext cx="662" cy="336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  <p:grpSp>
                <p:nvGrpSpPr>
                  <p:cNvPr id="50" name="Group 57"/>
                  <p:cNvGrpSpPr>
                    <a:grpSpLocks/>
                  </p:cNvGrpSpPr>
                  <p:nvPr/>
                </p:nvGrpSpPr>
                <p:grpSpPr bwMode="auto">
                  <a:xfrm>
                    <a:off x="911" y="589"/>
                    <a:ext cx="1767" cy="742"/>
                    <a:chOff x="911" y="589"/>
                    <a:chExt cx="1767" cy="742"/>
                  </a:xfrm>
                </p:grpSpPr>
                <p:sp>
                  <p:nvSpPr>
                    <p:cNvPr id="101" name="Freeform 58"/>
                    <p:cNvSpPr>
                      <a:spLocks/>
                    </p:cNvSpPr>
                    <p:nvPr/>
                  </p:nvSpPr>
                  <p:spPr bwMode="hidden">
                    <a:xfrm rot="2028410" flipH="1">
                      <a:off x="1445" y="1116"/>
                      <a:ext cx="1233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102" name="Freeform 59"/>
                    <p:cNvSpPr>
                      <a:spLocks/>
                    </p:cNvSpPr>
                    <p:nvPr/>
                  </p:nvSpPr>
                  <p:spPr bwMode="hidden">
                    <a:xfrm rot="2028410" flipH="1">
                      <a:off x="911" y="589"/>
                      <a:ext cx="662" cy="337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  <p:grpSp>
                <p:nvGrpSpPr>
                  <p:cNvPr id="51" name="Group 60"/>
                  <p:cNvGrpSpPr>
                    <a:grpSpLocks/>
                  </p:cNvGrpSpPr>
                  <p:nvPr/>
                </p:nvGrpSpPr>
                <p:grpSpPr bwMode="auto">
                  <a:xfrm>
                    <a:off x="1120" y="302"/>
                    <a:ext cx="1693" cy="890"/>
                    <a:chOff x="1120" y="302"/>
                    <a:chExt cx="1693" cy="890"/>
                  </a:xfrm>
                </p:grpSpPr>
                <p:sp>
                  <p:nvSpPr>
                    <p:cNvPr id="99" name="Freeform 61"/>
                    <p:cNvSpPr>
                      <a:spLocks/>
                    </p:cNvSpPr>
                    <p:nvPr/>
                  </p:nvSpPr>
                  <p:spPr bwMode="hidden">
                    <a:xfrm rot="2664424" flipH="1">
                      <a:off x="1562" y="977"/>
                      <a:ext cx="1251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100" name="Freeform 62"/>
                    <p:cNvSpPr>
                      <a:spLocks/>
                    </p:cNvSpPr>
                    <p:nvPr/>
                  </p:nvSpPr>
                  <p:spPr bwMode="hidden">
                    <a:xfrm rot="2664424" flipH="1">
                      <a:off x="1120" y="302"/>
                      <a:ext cx="672" cy="339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  <p:grpSp>
                <p:nvGrpSpPr>
                  <p:cNvPr id="52" name="Group 63"/>
                  <p:cNvGrpSpPr>
                    <a:grpSpLocks/>
                  </p:cNvGrpSpPr>
                  <p:nvPr/>
                </p:nvGrpSpPr>
                <p:grpSpPr bwMode="auto">
                  <a:xfrm>
                    <a:off x="1707" y="72"/>
                    <a:ext cx="779" cy="1517"/>
                    <a:chOff x="1633" y="100"/>
                    <a:chExt cx="779" cy="1517"/>
                  </a:xfrm>
                </p:grpSpPr>
                <p:sp>
                  <p:nvSpPr>
                    <p:cNvPr id="97" name="Freeform 64"/>
                    <p:cNvSpPr>
                      <a:spLocks/>
                    </p:cNvSpPr>
                    <p:nvPr/>
                  </p:nvSpPr>
                  <p:spPr bwMode="hidden">
                    <a:xfrm rot="3473776" flipH="1">
                      <a:off x="1754" y="958"/>
                      <a:ext cx="1102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98" name="Freeform 65"/>
                    <p:cNvSpPr>
                      <a:spLocks/>
                    </p:cNvSpPr>
                    <p:nvPr/>
                  </p:nvSpPr>
                  <p:spPr bwMode="hidden">
                    <a:xfrm rot="3473776" flipH="1">
                      <a:off x="1506" y="227"/>
                      <a:ext cx="591" cy="338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  <p:grpSp>
                <p:nvGrpSpPr>
                  <p:cNvPr id="53" name="Group 66"/>
                  <p:cNvGrpSpPr>
                    <a:grpSpLocks/>
                  </p:cNvGrpSpPr>
                  <p:nvPr/>
                </p:nvGrpSpPr>
                <p:grpSpPr bwMode="auto">
                  <a:xfrm>
                    <a:off x="2009" y="4"/>
                    <a:ext cx="635" cy="1534"/>
                    <a:chOff x="1935" y="32"/>
                    <a:chExt cx="635" cy="1534"/>
                  </a:xfrm>
                </p:grpSpPr>
                <p:sp>
                  <p:nvSpPr>
                    <p:cNvPr id="95" name="Freeform 67"/>
                    <p:cNvSpPr>
                      <a:spLocks/>
                    </p:cNvSpPr>
                    <p:nvPr/>
                  </p:nvSpPr>
                  <p:spPr bwMode="hidden">
                    <a:xfrm rot="4126480" flipH="1">
                      <a:off x="1932" y="928"/>
                      <a:ext cx="1061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96" name="Freeform 68"/>
                    <p:cNvSpPr>
                      <a:spLocks/>
                    </p:cNvSpPr>
                    <p:nvPr/>
                  </p:nvSpPr>
                  <p:spPr bwMode="hidden">
                    <a:xfrm rot="4126480" flipH="1">
                      <a:off x="1819" y="148"/>
                      <a:ext cx="570" cy="337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bg1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  <p:grpSp>
                <p:nvGrpSpPr>
                  <p:cNvPr id="54" name="Group 69"/>
                  <p:cNvGrpSpPr>
                    <a:grpSpLocks/>
                  </p:cNvGrpSpPr>
                  <p:nvPr/>
                </p:nvGrpSpPr>
                <p:grpSpPr bwMode="auto">
                  <a:xfrm>
                    <a:off x="2896" y="643"/>
                    <a:ext cx="1846" cy="567"/>
                    <a:chOff x="2822" y="671"/>
                    <a:chExt cx="1846" cy="567"/>
                  </a:xfrm>
                </p:grpSpPr>
                <p:sp>
                  <p:nvSpPr>
                    <p:cNvPr id="93" name="Freeform 70"/>
                    <p:cNvSpPr>
                      <a:spLocks/>
                    </p:cNvSpPr>
                    <p:nvPr/>
                  </p:nvSpPr>
                  <p:spPr bwMode="hidden">
                    <a:xfrm rot="-1325434">
                      <a:off x="2822" y="1023"/>
                      <a:ext cx="1233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94" name="Freeform 71"/>
                    <p:cNvSpPr>
                      <a:spLocks/>
                    </p:cNvSpPr>
                    <p:nvPr/>
                  </p:nvSpPr>
                  <p:spPr bwMode="hidden">
                    <a:xfrm rot="-1325434">
                      <a:off x="4005" y="671"/>
                      <a:ext cx="663" cy="340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  <p:grpSp>
                <p:nvGrpSpPr>
                  <p:cNvPr id="55" name="Group 72"/>
                  <p:cNvGrpSpPr>
                    <a:grpSpLocks/>
                  </p:cNvGrpSpPr>
                  <p:nvPr/>
                </p:nvGrpSpPr>
                <p:grpSpPr bwMode="auto">
                  <a:xfrm>
                    <a:off x="2757" y="416"/>
                    <a:ext cx="1783" cy="717"/>
                    <a:chOff x="2683" y="444"/>
                    <a:chExt cx="1783" cy="717"/>
                  </a:xfrm>
                </p:grpSpPr>
                <p:sp>
                  <p:nvSpPr>
                    <p:cNvPr id="91" name="Freeform 73"/>
                    <p:cNvSpPr>
                      <a:spLocks/>
                    </p:cNvSpPr>
                    <p:nvPr/>
                  </p:nvSpPr>
                  <p:spPr bwMode="hidden">
                    <a:xfrm rot="-1921064">
                      <a:off x="2683" y="946"/>
                      <a:ext cx="1233" cy="215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92" name="Freeform 74"/>
                    <p:cNvSpPr>
                      <a:spLocks/>
                    </p:cNvSpPr>
                    <p:nvPr/>
                  </p:nvSpPr>
                  <p:spPr bwMode="hidden">
                    <a:xfrm rot="-1921064">
                      <a:off x="3803" y="444"/>
                      <a:ext cx="663" cy="339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  <p:sp>
                <p:nvSpPr>
                  <p:cNvPr id="56" name="Freeform 75"/>
                  <p:cNvSpPr>
                    <a:spLocks/>
                  </p:cNvSpPr>
                  <p:nvPr/>
                </p:nvSpPr>
                <p:spPr bwMode="hidden">
                  <a:xfrm rot="4578755" flipH="1">
                    <a:off x="2176" y="948"/>
                    <a:ext cx="1026" cy="144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57" name="Freeform 76"/>
                  <p:cNvSpPr>
                    <a:spLocks/>
                  </p:cNvSpPr>
                  <p:nvPr/>
                </p:nvSpPr>
                <p:spPr bwMode="hidden">
                  <a:xfrm rot="4578755" flipH="1">
                    <a:off x="2200" y="196"/>
                    <a:ext cx="551" cy="229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grpSp>
                <p:nvGrpSpPr>
                  <p:cNvPr id="58" name="Group 77"/>
                  <p:cNvGrpSpPr>
                    <a:grpSpLocks/>
                  </p:cNvGrpSpPr>
                  <p:nvPr/>
                </p:nvGrpSpPr>
                <p:grpSpPr bwMode="auto">
                  <a:xfrm>
                    <a:off x="2876" y="15"/>
                    <a:ext cx="636" cy="1517"/>
                    <a:chOff x="2802" y="43"/>
                    <a:chExt cx="636" cy="1517"/>
                  </a:xfrm>
                </p:grpSpPr>
                <p:sp>
                  <p:nvSpPr>
                    <p:cNvPr id="89" name="Freeform 78"/>
                    <p:cNvSpPr>
                      <a:spLocks/>
                    </p:cNvSpPr>
                    <p:nvPr/>
                  </p:nvSpPr>
                  <p:spPr bwMode="hidden">
                    <a:xfrm rot="-3857755">
                      <a:off x="2363" y="938"/>
                      <a:ext cx="1061" cy="184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90" name="Freeform 79"/>
                    <p:cNvSpPr>
                      <a:spLocks/>
                    </p:cNvSpPr>
                    <p:nvPr/>
                  </p:nvSpPr>
                  <p:spPr bwMode="hidden">
                    <a:xfrm rot="-3857755">
                      <a:off x="3009" y="184"/>
                      <a:ext cx="570" cy="288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  <p:grpSp>
                <p:nvGrpSpPr>
                  <p:cNvPr id="59" name="Group 80"/>
                  <p:cNvGrpSpPr>
                    <a:grpSpLocks/>
                  </p:cNvGrpSpPr>
                  <p:nvPr/>
                </p:nvGrpSpPr>
                <p:grpSpPr bwMode="auto">
                  <a:xfrm>
                    <a:off x="3011" y="133"/>
                    <a:ext cx="1014" cy="1463"/>
                    <a:chOff x="2937" y="161"/>
                    <a:chExt cx="1014" cy="1463"/>
                  </a:xfrm>
                </p:grpSpPr>
                <p:sp>
                  <p:nvSpPr>
                    <p:cNvPr id="87" name="Freeform 81"/>
                    <p:cNvSpPr>
                      <a:spLocks/>
                    </p:cNvSpPr>
                    <p:nvPr/>
                  </p:nvSpPr>
                  <p:spPr bwMode="hidden">
                    <a:xfrm rot="-2777260">
                      <a:off x="2494" y="911"/>
                      <a:ext cx="1156" cy="270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88" name="Freeform 82"/>
                    <p:cNvSpPr>
                      <a:spLocks/>
                    </p:cNvSpPr>
                    <p:nvPr/>
                  </p:nvSpPr>
                  <p:spPr bwMode="hidden">
                    <a:xfrm rot="-2777260">
                      <a:off x="3429" y="261"/>
                      <a:ext cx="622" cy="422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  <p:grpSp>
                <p:nvGrpSpPr>
                  <p:cNvPr id="60" name="Group 83"/>
                  <p:cNvGrpSpPr>
                    <a:grpSpLocks/>
                  </p:cNvGrpSpPr>
                  <p:nvPr/>
                </p:nvGrpSpPr>
                <p:grpSpPr bwMode="auto">
                  <a:xfrm>
                    <a:off x="2805" y="6"/>
                    <a:ext cx="241" cy="1446"/>
                    <a:chOff x="2731" y="34"/>
                    <a:chExt cx="241" cy="1446"/>
                  </a:xfrm>
                </p:grpSpPr>
                <p:sp>
                  <p:nvSpPr>
                    <p:cNvPr id="85" name="Freeform 84"/>
                    <p:cNvSpPr>
                      <a:spLocks/>
                    </p:cNvSpPr>
                    <p:nvPr/>
                  </p:nvSpPr>
                  <p:spPr bwMode="hidden">
                    <a:xfrm rot="-4903748">
                      <a:off x="2297" y="960"/>
                      <a:ext cx="954" cy="86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86" name="Freeform 85"/>
                    <p:cNvSpPr>
                      <a:spLocks/>
                    </p:cNvSpPr>
                    <p:nvPr/>
                  </p:nvSpPr>
                  <p:spPr bwMode="hidden">
                    <a:xfrm rot="-4903748">
                      <a:off x="2649" y="222"/>
                      <a:ext cx="511" cy="135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  <p:grpSp>
                <p:nvGrpSpPr>
                  <p:cNvPr id="61" name="Group 86"/>
                  <p:cNvGrpSpPr>
                    <a:grpSpLocks/>
                  </p:cNvGrpSpPr>
                  <p:nvPr/>
                </p:nvGrpSpPr>
                <p:grpSpPr bwMode="auto">
                  <a:xfrm>
                    <a:off x="1017" y="1740"/>
                    <a:ext cx="1083" cy="2450"/>
                    <a:chOff x="943" y="1768"/>
                    <a:chExt cx="1083" cy="2450"/>
                  </a:xfrm>
                </p:grpSpPr>
                <p:sp>
                  <p:nvSpPr>
                    <p:cNvPr id="83" name="Freeform 87"/>
                    <p:cNvSpPr>
                      <a:spLocks/>
                    </p:cNvSpPr>
                    <p:nvPr/>
                  </p:nvSpPr>
                  <p:spPr bwMode="hidden">
                    <a:xfrm rot="18335692" flipH="1">
                      <a:off x="1008" y="2475"/>
                      <a:ext cx="1726" cy="311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84" name="Freeform 88"/>
                    <p:cNvSpPr>
                      <a:spLocks/>
                    </p:cNvSpPr>
                    <p:nvPr/>
                  </p:nvSpPr>
                  <p:spPr bwMode="hidden">
                    <a:xfrm rot="18335692" flipH="1">
                      <a:off x="726" y="3511"/>
                      <a:ext cx="924" cy="490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  <p:grpSp>
                <p:nvGrpSpPr>
                  <p:cNvPr id="62" name="Group 89"/>
                  <p:cNvGrpSpPr>
                    <a:grpSpLocks/>
                  </p:cNvGrpSpPr>
                  <p:nvPr/>
                </p:nvGrpSpPr>
                <p:grpSpPr bwMode="auto">
                  <a:xfrm>
                    <a:off x="1529" y="1907"/>
                    <a:ext cx="765" cy="2374"/>
                    <a:chOff x="1455" y="1935"/>
                    <a:chExt cx="765" cy="2374"/>
                  </a:xfrm>
                </p:grpSpPr>
                <p:sp>
                  <p:nvSpPr>
                    <p:cNvPr id="81" name="Freeform 90"/>
                    <p:cNvSpPr>
                      <a:spLocks/>
                    </p:cNvSpPr>
                    <p:nvPr/>
                  </p:nvSpPr>
                  <p:spPr bwMode="hidden">
                    <a:xfrm rot="17542885" flipH="1">
                      <a:off x="1267" y="2578"/>
                      <a:ext cx="1595" cy="310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82" name="Freeform 91"/>
                    <p:cNvSpPr>
                      <a:spLocks/>
                    </p:cNvSpPr>
                    <p:nvPr/>
                  </p:nvSpPr>
                  <p:spPr bwMode="hidden">
                    <a:xfrm rot="17542885" flipH="1">
                      <a:off x="1272" y="3636"/>
                      <a:ext cx="856" cy="489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  <p:grpSp>
                <p:nvGrpSpPr>
                  <p:cNvPr id="63" name="Group 92"/>
                  <p:cNvGrpSpPr>
                    <a:grpSpLocks/>
                  </p:cNvGrpSpPr>
                  <p:nvPr/>
                </p:nvGrpSpPr>
                <p:grpSpPr bwMode="auto">
                  <a:xfrm rot="88588">
                    <a:off x="2060" y="1958"/>
                    <a:ext cx="460" cy="2331"/>
                    <a:chOff x="1950" y="1985"/>
                    <a:chExt cx="493" cy="2606"/>
                  </a:xfrm>
                </p:grpSpPr>
                <p:sp>
                  <p:nvSpPr>
                    <p:cNvPr id="79" name="Freeform 93"/>
                    <p:cNvSpPr>
                      <a:spLocks/>
                    </p:cNvSpPr>
                    <p:nvPr/>
                  </p:nvSpPr>
                  <p:spPr bwMode="hidden">
                    <a:xfrm rot="16782062" flipH="1">
                      <a:off x="1436" y="2691"/>
                      <a:ext cx="1713" cy="301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accent2"/>
                        </a:gs>
                      </a:gsLst>
                      <a:lin ang="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80" name="Freeform 94"/>
                    <p:cNvSpPr>
                      <a:spLocks/>
                    </p:cNvSpPr>
                    <p:nvPr/>
                  </p:nvSpPr>
                  <p:spPr bwMode="hidden">
                    <a:xfrm rot="16782062" flipH="1">
                      <a:off x="1728" y="3895"/>
                      <a:ext cx="918" cy="473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  <p:grpSp>
                <p:nvGrpSpPr>
                  <p:cNvPr id="64" name="Group 95"/>
                  <p:cNvGrpSpPr>
                    <a:grpSpLocks/>
                  </p:cNvGrpSpPr>
                  <p:nvPr/>
                </p:nvGrpSpPr>
                <p:grpSpPr bwMode="auto">
                  <a:xfrm>
                    <a:off x="3408" y="1689"/>
                    <a:ext cx="1125" cy="2425"/>
                    <a:chOff x="3334" y="1717"/>
                    <a:chExt cx="1125" cy="2425"/>
                  </a:xfrm>
                </p:grpSpPr>
                <p:sp>
                  <p:nvSpPr>
                    <p:cNvPr id="77" name="Freeform 96"/>
                    <p:cNvSpPr>
                      <a:spLocks/>
                    </p:cNvSpPr>
                    <p:nvPr/>
                  </p:nvSpPr>
                  <p:spPr bwMode="hidden">
                    <a:xfrm rot="3144576">
                      <a:off x="2628" y="2423"/>
                      <a:ext cx="1724" cy="311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78" name="Freeform 97"/>
                    <p:cNvSpPr>
                      <a:spLocks/>
                    </p:cNvSpPr>
                    <p:nvPr/>
                  </p:nvSpPr>
                  <p:spPr bwMode="hidden">
                    <a:xfrm rot="3144576">
                      <a:off x="3752" y="3435"/>
                      <a:ext cx="924" cy="490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  <p:grpSp>
                <p:nvGrpSpPr>
                  <p:cNvPr id="65" name="Group 98"/>
                  <p:cNvGrpSpPr>
                    <a:grpSpLocks/>
                  </p:cNvGrpSpPr>
                  <p:nvPr/>
                </p:nvGrpSpPr>
                <p:grpSpPr bwMode="auto">
                  <a:xfrm>
                    <a:off x="3254" y="1839"/>
                    <a:ext cx="882" cy="2423"/>
                    <a:chOff x="3180" y="1867"/>
                    <a:chExt cx="882" cy="2423"/>
                  </a:xfrm>
                </p:grpSpPr>
                <p:sp>
                  <p:nvSpPr>
                    <p:cNvPr id="75" name="Freeform 99"/>
                    <p:cNvSpPr>
                      <a:spLocks/>
                    </p:cNvSpPr>
                    <p:nvPr/>
                  </p:nvSpPr>
                  <p:spPr bwMode="hidden">
                    <a:xfrm rot="3745735">
                      <a:off x="2505" y="2542"/>
                      <a:ext cx="1649" cy="300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76" name="Freeform 100"/>
                    <p:cNvSpPr>
                      <a:spLocks/>
                    </p:cNvSpPr>
                    <p:nvPr/>
                  </p:nvSpPr>
                  <p:spPr bwMode="hidden">
                    <a:xfrm rot="3745735">
                      <a:off x="3387" y="3615"/>
                      <a:ext cx="883" cy="467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 cap="flat" cmpd="sng">
                      <a:noFill/>
                      <a:prstDash val="solid"/>
                      <a:round/>
                      <a:headEnd type="none" w="med" len="med"/>
                      <a:tailEnd type="none" w="med" len="med"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  <p:grpSp>
                <p:nvGrpSpPr>
                  <p:cNvPr id="66" name="Group 101"/>
                  <p:cNvGrpSpPr>
                    <a:grpSpLocks/>
                  </p:cNvGrpSpPr>
                  <p:nvPr/>
                </p:nvGrpSpPr>
                <p:grpSpPr bwMode="auto">
                  <a:xfrm>
                    <a:off x="3080" y="1954"/>
                    <a:ext cx="622" cy="2387"/>
                    <a:chOff x="3006" y="1982"/>
                    <a:chExt cx="622" cy="2387"/>
                  </a:xfrm>
                </p:grpSpPr>
                <p:sp>
                  <p:nvSpPr>
                    <p:cNvPr id="73" name="Freeform 102"/>
                    <p:cNvSpPr>
                      <a:spLocks/>
                    </p:cNvSpPr>
                    <p:nvPr/>
                  </p:nvSpPr>
                  <p:spPr bwMode="hidden">
                    <a:xfrm rot="4286818">
                      <a:off x="2329" y="2659"/>
                      <a:ext cx="1599" cy="246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74" name="Freeform 103"/>
                    <p:cNvSpPr>
                      <a:spLocks/>
                    </p:cNvSpPr>
                    <p:nvPr/>
                  </p:nvSpPr>
                  <p:spPr bwMode="hidden">
                    <a:xfrm rot="4286818">
                      <a:off x="3005" y="3747"/>
                      <a:ext cx="859" cy="386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  <p:grpSp>
                <p:nvGrpSpPr>
                  <p:cNvPr id="67" name="Group 104"/>
                  <p:cNvGrpSpPr>
                    <a:grpSpLocks/>
                  </p:cNvGrpSpPr>
                  <p:nvPr/>
                </p:nvGrpSpPr>
                <p:grpSpPr bwMode="auto">
                  <a:xfrm>
                    <a:off x="2893" y="2072"/>
                    <a:ext cx="404" cy="2222"/>
                    <a:chOff x="2819" y="2100"/>
                    <a:chExt cx="404" cy="2222"/>
                  </a:xfrm>
                </p:grpSpPr>
                <p:sp>
                  <p:nvSpPr>
                    <p:cNvPr id="71" name="Freeform 105"/>
                    <p:cNvSpPr>
                      <a:spLocks/>
                    </p:cNvSpPr>
                    <p:nvPr/>
                  </p:nvSpPr>
                  <p:spPr bwMode="hidden">
                    <a:xfrm rot="4898956">
                      <a:off x="2207" y="2712"/>
                      <a:ext cx="1470" cy="246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72" name="Freeform 106"/>
                    <p:cNvSpPr>
                      <a:spLocks/>
                    </p:cNvSpPr>
                    <p:nvPr/>
                  </p:nvSpPr>
                  <p:spPr bwMode="hidden">
                    <a:xfrm rot="4898956">
                      <a:off x="2636" y="3734"/>
                      <a:ext cx="790" cy="385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  <p:grpSp>
                <p:nvGrpSpPr>
                  <p:cNvPr id="68" name="Group 107"/>
                  <p:cNvGrpSpPr>
                    <a:grpSpLocks/>
                  </p:cNvGrpSpPr>
                  <p:nvPr/>
                </p:nvGrpSpPr>
                <p:grpSpPr bwMode="auto">
                  <a:xfrm>
                    <a:off x="2374" y="2106"/>
                    <a:ext cx="427" cy="2183"/>
                    <a:chOff x="2289" y="2134"/>
                    <a:chExt cx="427" cy="2183"/>
                  </a:xfrm>
                </p:grpSpPr>
                <p:sp>
                  <p:nvSpPr>
                    <p:cNvPr id="69" name="Freeform 108"/>
                    <p:cNvSpPr>
                      <a:spLocks/>
                    </p:cNvSpPr>
                    <p:nvPr/>
                  </p:nvSpPr>
                  <p:spPr bwMode="hidden">
                    <a:xfrm rot="5755659">
                      <a:off x="1903" y="2759"/>
                      <a:ext cx="1438" cy="188"/>
                    </a:xfrm>
                    <a:custGeom>
                      <a:avLst/>
                      <a:gdLst/>
                      <a:ahLst/>
                      <a:cxnLst>
                        <a:cxn ang="0">
                          <a:pos x="0" y="504"/>
                        </a:cxn>
                        <a:cxn ang="0">
                          <a:pos x="864" y="168"/>
                        </a:cxn>
                        <a:cxn ang="0">
                          <a:pos x="1776" y="24"/>
                        </a:cxn>
                        <a:cxn ang="0">
                          <a:pos x="2736" y="24"/>
                        </a:cxn>
                        <a:cxn ang="0">
                          <a:pos x="2720" y="103"/>
                        </a:cxn>
                        <a:cxn ang="0">
                          <a:pos x="1764" y="103"/>
                        </a:cxn>
                        <a:cxn ang="0">
                          <a:pos x="654" y="292"/>
                        </a:cxn>
                        <a:cxn ang="0">
                          <a:pos x="0" y="504"/>
                        </a:cxn>
                      </a:cxnLst>
                      <a:rect l="0" t="0" r="r" b="b"/>
                      <a:pathLst>
                        <a:path w="2736" h="504">
                          <a:moveTo>
                            <a:pt x="0" y="504"/>
                          </a:moveTo>
                          <a:cubicBezTo>
                            <a:pt x="24" y="488"/>
                            <a:pt x="568" y="248"/>
                            <a:pt x="864" y="168"/>
                          </a:cubicBezTo>
                          <a:cubicBezTo>
                            <a:pt x="1160" y="88"/>
                            <a:pt x="1464" y="48"/>
                            <a:pt x="1776" y="24"/>
                          </a:cubicBezTo>
                          <a:cubicBezTo>
                            <a:pt x="2088" y="0"/>
                            <a:pt x="2579" y="11"/>
                            <a:pt x="2736" y="24"/>
                          </a:cubicBezTo>
                          <a:lnTo>
                            <a:pt x="2720" y="103"/>
                          </a:lnTo>
                          <a:cubicBezTo>
                            <a:pt x="2558" y="116"/>
                            <a:pt x="2108" y="71"/>
                            <a:pt x="1764" y="103"/>
                          </a:cubicBezTo>
                          <a:cubicBezTo>
                            <a:pt x="1209" y="136"/>
                            <a:pt x="998" y="192"/>
                            <a:pt x="654" y="292"/>
                          </a:cubicBezTo>
                          <a:cubicBezTo>
                            <a:pt x="358" y="356"/>
                            <a:pt x="136" y="460"/>
                            <a:pt x="0" y="504"/>
                          </a:cubicBez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accent2"/>
                        </a:gs>
                        <a:gs pos="100000">
                          <a:schemeClr val="folHlink"/>
                        </a:gs>
                      </a:gsLst>
                      <a:lin ang="540000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  <p:sp>
                  <p:nvSpPr>
                    <p:cNvPr id="70" name="Freeform 109"/>
                    <p:cNvSpPr>
                      <a:spLocks/>
                    </p:cNvSpPr>
                    <p:nvPr/>
                  </p:nvSpPr>
                  <p:spPr bwMode="hidden">
                    <a:xfrm rot="5755659">
                      <a:off x="2051" y="3784"/>
                      <a:ext cx="771" cy="296"/>
                    </a:xfrm>
                    <a:custGeom>
                      <a:avLst/>
                      <a:gdLst/>
                      <a:ahLst/>
                      <a:cxnLst>
                        <a:cxn ang="0">
                          <a:pos x="5" y="8"/>
                        </a:cxn>
                        <a:cxn ang="0">
                          <a:pos x="485" y="56"/>
                        </a:cxn>
                        <a:cxn ang="0">
                          <a:pos x="1157" y="200"/>
                        </a:cxn>
                        <a:cxn ang="0">
                          <a:pos x="1611" y="432"/>
                        </a:cxn>
                        <a:cxn ang="0">
                          <a:pos x="1756" y="609"/>
                        </a:cxn>
                        <a:cxn ang="0">
                          <a:pos x="1689" y="787"/>
                        </a:cxn>
                        <a:cxn ang="0">
                          <a:pos x="1589" y="632"/>
                        </a:cxn>
                        <a:cxn ang="0">
                          <a:pos x="1389" y="454"/>
                        </a:cxn>
                        <a:cxn ang="0">
                          <a:pos x="1109" y="296"/>
                        </a:cxn>
                        <a:cxn ang="0">
                          <a:pos x="581" y="152"/>
                        </a:cxn>
                        <a:cxn ang="0">
                          <a:pos x="0" y="76"/>
                        </a:cxn>
                        <a:cxn ang="0">
                          <a:pos x="5" y="8"/>
                        </a:cxn>
                      </a:cxnLst>
                      <a:rect l="0" t="0" r="r" b="b"/>
                      <a:pathLst>
                        <a:path w="1769" h="791">
                          <a:moveTo>
                            <a:pt x="5" y="8"/>
                          </a:moveTo>
                          <a:cubicBezTo>
                            <a:pt x="85" y="0"/>
                            <a:pt x="293" y="24"/>
                            <a:pt x="485" y="56"/>
                          </a:cubicBezTo>
                          <a:cubicBezTo>
                            <a:pt x="677" y="88"/>
                            <a:pt x="969" y="137"/>
                            <a:pt x="1157" y="200"/>
                          </a:cubicBezTo>
                          <a:cubicBezTo>
                            <a:pt x="1345" y="263"/>
                            <a:pt x="1511" y="364"/>
                            <a:pt x="1611" y="432"/>
                          </a:cubicBezTo>
                          <a:cubicBezTo>
                            <a:pt x="1711" y="500"/>
                            <a:pt x="1743" y="550"/>
                            <a:pt x="1756" y="609"/>
                          </a:cubicBezTo>
                          <a:cubicBezTo>
                            <a:pt x="1769" y="668"/>
                            <a:pt x="1717" y="783"/>
                            <a:pt x="1689" y="787"/>
                          </a:cubicBezTo>
                          <a:cubicBezTo>
                            <a:pt x="1661" y="791"/>
                            <a:pt x="1639" y="687"/>
                            <a:pt x="1589" y="632"/>
                          </a:cubicBezTo>
                          <a:cubicBezTo>
                            <a:pt x="1539" y="577"/>
                            <a:pt x="1469" y="510"/>
                            <a:pt x="1389" y="454"/>
                          </a:cubicBezTo>
                          <a:cubicBezTo>
                            <a:pt x="1309" y="398"/>
                            <a:pt x="1244" y="346"/>
                            <a:pt x="1109" y="296"/>
                          </a:cubicBezTo>
                          <a:cubicBezTo>
                            <a:pt x="974" y="246"/>
                            <a:pt x="766" y="189"/>
                            <a:pt x="581" y="152"/>
                          </a:cubicBezTo>
                          <a:cubicBezTo>
                            <a:pt x="396" y="115"/>
                            <a:pt x="96" y="100"/>
                            <a:pt x="0" y="76"/>
                          </a:cubicBezTo>
                          <a:lnTo>
                            <a:pt x="5" y="8"/>
                          </a:lnTo>
                          <a:close/>
                        </a:path>
                      </a:pathLst>
                    </a:custGeom>
                    <a:gradFill rotWithShape="0">
                      <a:gsLst>
                        <a:gs pos="0">
                          <a:schemeClr val="folHlink"/>
                        </a:gs>
                        <a:gs pos="100000">
                          <a:schemeClr val="bg1"/>
                        </a:gs>
                      </a:gsLst>
                      <a:lin ang="5400000" scaled="1"/>
                    </a:gradFill>
                    <a:ln w="9525">
                      <a:noFill/>
                      <a:round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pPr>
                        <a:defRPr/>
                      </a:pPr>
                      <a:endParaRPr lang="ru-RU"/>
                    </a:p>
                  </p:txBody>
                </p:sp>
              </p:grpSp>
            </p:grpSp>
          </p:grpSp>
          <p:grpSp>
            <p:nvGrpSpPr>
              <p:cNvPr id="23" name="Group 110"/>
              <p:cNvGrpSpPr>
                <a:grpSpLocks/>
              </p:cNvGrpSpPr>
              <p:nvPr/>
            </p:nvGrpSpPr>
            <p:grpSpPr bwMode="auto">
              <a:xfrm>
                <a:off x="73" y="313"/>
                <a:ext cx="5460" cy="3668"/>
                <a:chOff x="73" y="313"/>
                <a:chExt cx="5460" cy="3668"/>
              </a:xfrm>
            </p:grpSpPr>
            <p:grpSp>
              <p:nvGrpSpPr>
                <p:cNvPr id="24" name="Group 111"/>
                <p:cNvGrpSpPr>
                  <a:grpSpLocks/>
                </p:cNvGrpSpPr>
                <p:nvPr/>
              </p:nvGrpSpPr>
              <p:grpSpPr bwMode="auto">
                <a:xfrm>
                  <a:off x="73" y="313"/>
                  <a:ext cx="5460" cy="3668"/>
                  <a:chOff x="73" y="313"/>
                  <a:chExt cx="5460" cy="3668"/>
                </a:xfrm>
              </p:grpSpPr>
              <p:sp>
                <p:nvSpPr>
                  <p:cNvPr id="26" name="Arc 112"/>
                  <p:cNvSpPr>
                    <a:spLocks/>
                  </p:cNvSpPr>
                  <p:nvPr/>
                </p:nvSpPr>
                <p:spPr bwMode="hidden">
                  <a:xfrm flipV="1">
                    <a:off x="2965" y="455"/>
                    <a:ext cx="2568" cy="2048"/>
                  </a:xfrm>
                  <a:custGeom>
                    <a:avLst/>
                    <a:gdLst>
                      <a:gd name="G0" fmla="+- 17826 0 0"/>
                      <a:gd name="G1" fmla="+- 0 0 0"/>
                      <a:gd name="G2" fmla="+- 21600 0 0"/>
                      <a:gd name="T0" fmla="*/ 36729 w 36729"/>
                      <a:gd name="T1" fmla="*/ 10451 h 21600"/>
                      <a:gd name="T2" fmla="*/ 0 w 36729"/>
                      <a:gd name="T3" fmla="*/ 12197 h 21600"/>
                      <a:gd name="T4" fmla="*/ 17826 w 36729"/>
                      <a:gd name="T5" fmla="*/ 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6729" h="21600" fill="none" extrusionOk="0">
                        <a:moveTo>
                          <a:pt x="36729" y="10451"/>
                        </a:moveTo>
                        <a:cubicBezTo>
                          <a:pt x="32926" y="17330"/>
                          <a:pt x="25686" y="21599"/>
                          <a:pt x="17826" y="21600"/>
                        </a:cubicBezTo>
                        <a:cubicBezTo>
                          <a:pt x="10696" y="21600"/>
                          <a:pt x="4025" y="18081"/>
                          <a:pt x="-1" y="12197"/>
                        </a:cubicBezTo>
                      </a:path>
                      <a:path w="36729" h="21600" stroke="0" extrusionOk="0">
                        <a:moveTo>
                          <a:pt x="36729" y="10451"/>
                        </a:moveTo>
                        <a:cubicBezTo>
                          <a:pt x="32926" y="17330"/>
                          <a:pt x="25686" y="21599"/>
                          <a:pt x="17826" y="21600"/>
                        </a:cubicBezTo>
                        <a:cubicBezTo>
                          <a:pt x="10696" y="21600"/>
                          <a:pt x="4025" y="18081"/>
                          <a:pt x="-1" y="12197"/>
                        </a:cubicBezTo>
                        <a:lnTo>
                          <a:pt x="17826" y="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accent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27" name="Arc 113"/>
                  <p:cNvSpPr>
                    <a:spLocks/>
                  </p:cNvSpPr>
                  <p:nvPr/>
                </p:nvSpPr>
                <p:spPr bwMode="hidden">
                  <a:xfrm flipH="1">
                    <a:off x="387" y="1602"/>
                    <a:ext cx="2017" cy="2379"/>
                  </a:xfrm>
                  <a:custGeom>
                    <a:avLst/>
                    <a:gdLst>
                      <a:gd name="G0" fmla="+- 8873 0 0"/>
                      <a:gd name="G1" fmla="+- 21600 0 0"/>
                      <a:gd name="G2" fmla="+- 21600 0 0"/>
                      <a:gd name="T0" fmla="*/ 0 w 30473"/>
                      <a:gd name="T1" fmla="*/ 1907 h 22305"/>
                      <a:gd name="T2" fmla="*/ 30462 w 30473"/>
                      <a:gd name="T3" fmla="*/ 22305 h 22305"/>
                      <a:gd name="T4" fmla="*/ 8873 w 30473"/>
                      <a:gd name="T5" fmla="*/ 21600 h 2230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0473" h="22305" fill="none" extrusionOk="0">
                        <a:moveTo>
                          <a:pt x="-1" y="1906"/>
                        </a:moveTo>
                        <a:cubicBezTo>
                          <a:pt x="2789" y="649"/>
                          <a:pt x="5813" y="-1"/>
                          <a:pt x="8873" y="0"/>
                        </a:cubicBezTo>
                        <a:cubicBezTo>
                          <a:pt x="20802" y="0"/>
                          <a:pt x="30473" y="9670"/>
                          <a:pt x="30473" y="21600"/>
                        </a:cubicBezTo>
                        <a:cubicBezTo>
                          <a:pt x="30473" y="21835"/>
                          <a:pt x="30469" y="22070"/>
                          <a:pt x="30461" y="22304"/>
                        </a:cubicBezTo>
                      </a:path>
                      <a:path w="30473" h="22305" stroke="0" extrusionOk="0">
                        <a:moveTo>
                          <a:pt x="-1" y="1906"/>
                        </a:moveTo>
                        <a:cubicBezTo>
                          <a:pt x="2789" y="649"/>
                          <a:pt x="5813" y="-1"/>
                          <a:pt x="8873" y="0"/>
                        </a:cubicBezTo>
                        <a:cubicBezTo>
                          <a:pt x="20802" y="0"/>
                          <a:pt x="30473" y="9670"/>
                          <a:pt x="30473" y="21600"/>
                        </a:cubicBezTo>
                        <a:cubicBezTo>
                          <a:pt x="30473" y="21835"/>
                          <a:pt x="30469" y="22070"/>
                          <a:pt x="30461" y="22304"/>
                        </a:cubicBezTo>
                        <a:lnTo>
                          <a:pt x="8873" y="2160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folHlink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28" name="Arc 114"/>
                  <p:cNvSpPr>
                    <a:spLocks/>
                  </p:cNvSpPr>
                  <p:nvPr/>
                </p:nvSpPr>
                <p:spPr bwMode="hidden">
                  <a:xfrm>
                    <a:off x="3028" y="1181"/>
                    <a:ext cx="1426" cy="2380"/>
                  </a:xfrm>
                  <a:custGeom>
                    <a:avLst/>
                    <a:gdLst>
                      <a:gd name="G0" fmla="+- 13212 0 0"/>
                      <a:gd name="G1" fmla="+- 21600 0 0"/>
                      <a:gd name="G2" fmla="+- 21600 0 0"/>
                      <a:gd name="T0" fmla="*/ 0 w 34812"/>
                      <a:gd name="T1" fmla="*/ 4512 h 22305"/>
                      <a:gd name="T2" fmla="*/ 34801 w 34812"/>
                      <a:gd name="T3" fmla="*/ 22305 h 22305"/>
                      <a:gd name="T4" fmla="*/ 13212 w 34812"/>
                      <a:gd name="T5" fmla="*/ 21600 h 2230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4812" h="22305" fill="none" extrusionOk="0">
                        <a:moveTo>
                          <a:pt x="-1" y="4511"/>
                        </a:moveTo>
                        <a:cubicBezTo>
                          <a:pt x="3783" y="1586"/>
                          <a:pt x="8429" y="-1"/>
                          <a:pt x="13212" y="0"/>
                        </a:cubicBezTo>
                        <a:cubicBezTo>
                          <a:pt x="25141" y="0"/>
                          <a:pt x="34812" y="9670"/>
                          <a:pt x="34812" y="21600"/>
                        </a:cubicBezTo>
                        <a:cubicBezTo>
                          <a:pt x="34812" y="21835"/>
                          <a:pt x="34808" y="22070"/>
                          <a:pt x="34800" y="22304"/>
                        </a:cubicBezTo>
                      </a:path>
                      <a:path w="34812" h="22305" stroke="0" extrusionOk="0">
                        <a:moveTo>
                          <a:pt x="-1" y="4511"/>
                        </a:moveTo>
                        <a:cubicBezTo>
                          <a:pt x="3783" y="1586"/>
                          <a:pt x="8429" y="-1"/>
                          <a:pt x="13212" y="0"/>
                        </a:cubicBezTo>
                        <a:cubicBezTo>
                          <a:pt x="25141" y="0"/>
                          <a:pt x="34812" y="9670"/>
                          <a:pt x="34812" y="21600"/>
                        </a:cubicBezTo>
                        <a:cubicBezTo>
                          <a:pt x="34812" y="21835"/>
                          <a:pt x="34808" y="22070"/>
                          <a:pt x="34800" y="22304"/>
                        </a:cubicBezTo>
                        <a:lnTo>
                          <a:pt x="13212" y="2160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accent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29" name="Arc 115"/>
                  <p:cNvSpPr>
                    <a:spLocks/>
                  </p:cNvSpPr>
                  <p:nvPr/>
                </p:nvSpPr>
                <p:spPr bwMode="hidden">
                  <a:xfrm flipH="1">
                    <a:off x="73" y="813"/>
                    <a:ext cx="2541" cy="2380"/>
                  </a:xfrm>
                  <a:custGeom>
                    <a:avLst/>
                    <a:gdLst>
                      <a:gd name="G0" fmla="+- 15230 0 0"/>
                      <a:gd name="G1" fmla="+- 21600 0 0"/>
                      <a:gd name="G2" fmla="+- 21600 0 0"/>
                      <a:gd name="T0" fmla="*/ 0 w 36830"/>
                      <a:gd name="T1" fmla="*/ 6283 h 22305"/>
                      <a:gd name="T2" fmla="*/ 36819 w 36830"/>
                      <a:gd name="T3" fmla="*/ 22305 h 22305"/>
                      <a:gd name="T4" fmla="*/ 15230 w 36830"/>
                      <a:gd name="T5" fmla="*/ 21600 h 2230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6830" h="22305" fill="none" extrusionOk="0">
                        <a:moveTo>
                          <a:pt x="0" y="6283"/>
                        </a:moveTo>
                        <a:cubicBezTo>
                          <a:pt x="4047" y="2258"/>
                          <a:pt x="9522" y="-1"/>
                          <a:pt x="15230" y="0"/>
                        </a:cubicBezTo>
                        <a:cubicBezTo>
                          <a:pt x="27159" y="0"/>
                          <a:pt x="36830" y="9670"/>
                          <a:pt x="36830" y="21600"/>
                        </a:cubicBezTo>
                        <a:cubicBezTo>
                          <a:pt x="36830" y="21835"/>
                          <a:pt x="36826" y="22070"/>
                          <a:pt x="36818" y="22304"/>
                        </a:cubicBezTo>
                      </a:path>
                      <a:path w="36830" h="22305" stroke="0" extrusionOk="0">
                        <a:moveTo>
                          <a:pt x="0" y="6283"/>
                        </a:moveTo>
                        <a:cubicBezTo>
                          <a:pt x="4047" y="2258"/>
                          <a:pt x="9522" y="-1"/>
                          <a:pt x="15230" y="0"/>
                        </a:cubicBezTo>
                        <a:cubicBezTo>
                          <a:pt x="27159" y="0"/>
                          <a:pt x="36830" y="9670"/>
                          <a:pt x="36830" y="21600"/>
                        </a:cubicBezTo>
                        <a:cubicBezTo>
                          <a:pt x="36830" y="21835"/>
                          <a:pt x="36826" y="22070"/>
                          <a:pt x="36818" y="22304"/>
                        </a:cubicBezTo>
                        <a:lnTo>
                          <a:pt x="15230" y="2160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folHlink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30" name="Arc 116"/>
                  <p:cNvSpPr>
                    <a:spLocks/>
                  </p:cNvSpPr>
                  <p:nvPr/>
                </p:nvSpPr>
                <p:spPr bwMode="hidden">
                  <a:xfrm flipH="1">
                    <a:off x="789" y="313"/>
                    <a:ext cx="1851" cy="2304"/>
                  </a:xfrm>
                  <a:custGeom>
                    <a:avLst/>
                    <a:gdLst>
                      <a:gd name="G0" fmla="+- 18231 0 0"/>
                      <a:gd name="G1" fmla="+- 21600 0 0"/>
                      <a:gd name="G2" fmla="+- 21600 0 0"/>
                      <a:gd name="T0" fmla="*/ 0 w 31881"/>
                      <a:gd name="T1" fmla="*/ 10016 h 21600"/>
                      <a:gd name="T2" fmla="*/ 31881 w 31881"/>
                      <a:gd name="T3" fmla="*/ 4860 h 21600"/>
                      <a:gd name="T4" fmla="*/ 18231 w 31881"/>
                      <a:gd name="T5" fmla="*/ 216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1881" h="21600" fill="none" extrusionOk="0">
                        <a:moveTo>
                          <a:pt x="-1" y="10015"/>
                        </a:moveTo>
                        <a:cubicBezTo>
                          <a:pt x="3963" y="3778"/>
                          <a:pt x="10840" y="-1"/>
                          <a:pt x="18231" y="0"/>
                        </a:cubicBezTo>
                        <a:cubicBezTo>
                          <a:pt x="23204" y="0"/>
                          <a:pt x="28026" y="1716"/>
                          <a:pt x="31881" y="4859"/>
                        </a:cubicBezTo>
                      </a:path>
                      <a:path w="31881" h="21600" stroke="0" extrusionOk="0">
                        <a:moveTo>
                          <a:pt x="-1" y="10015"/>
                        </a:moveTo>
                        <a:cubicBezTo>
                          <a:pt x="3963" y="3778"/>
                          <a:pt x="10840" y="-1"/>
                          <a:pt x="18231" y="0"/>
                        </a:cubicBezTo>
                        <a:cubicBezTo>
                          <a:pt x="23204" y="0"/>
                          <a:pt x="28026" y="1716"/>
                          <a:pt x="31881" y="4859"/>
                        </a:cubicBezTo>
                        <a:lnTo>
                          <a:pt x="18231" y="2160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accent1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31" name="Arc 117"/>
                  <p:cNvSpPr>
                    <a:spLocks/>
                  </p:cNvSpPr>
                  <p:nvPr/>
                </p:nvSpPr>
                <p:spPr bwMode="hidden">
                  <a:xfrm>
                    <a:off x="2763" y="1281"/>
                    <a:ext cx="763" cy="2304"/>
                  </a:xfrm>
                  <a:custGeom>
                    <a:avLst/>
                    <a:gdLst>
                      <a:gd name="G0" fmla="+- 13212 0 0"/>
                      <a:gd name="G1" fmla="+- 21600 0 0"/>
                      <a:gd name="G2" fmla="+- 21600 0 0"/>
                      <a:gd name="T0" fmla="*/ 0 w 31146"/>
                      <a:gd name="T1" fmla="*/ 4512 h 21600"/>
                      <a:gd name="T2" fmla="*/ 31146 w 31146"/>
                      <a:gd name="T3" fmla="*/ 9561 h 21600"/>
                      <a:gd name="T4" fmla="*/ 13212 w 31146"/>
                      <a:gd name="T5" fmla="*/ 216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</a:cxnLst>
                    <a:rect l="0" t="0" r="r" b="b"/>
                    <a:pathLst>
                      <a:path w="31146" h="21600" fill="none" extrusionOk="0">
                        <a:moveTo>
                          <a:pt x="-1" y="4511"/>
                        </a:moveTo>
                        <a:cubicBezTo>
                          <a:pt x="3783" y="1586"/>
                          <a:pt x="8429" y="-1"/>
                          <a:pt x="13212" y="0"/>
                        </a:cubicBezTo>
                        <a:cubicBezTo>
                          <a:pt x="20409" y="0"/>
                          <a:pt x="27134" y="3585"/>
                          <a:pt x="31145" y="9561"/>
                        </a:cubicBezTo>
                      </a:path>
                      <a:path w="31146" h="21600" stroke="0" extrusionOk="0">
                        <a:moveTo>
                          <a:pt x="-1" y="4511"/>
                        </a:moveTo>
                        <a:cubicBezTo>
                          <a:pt x="3783" y="1586"/>
                          <a:pt x="8429" y="-1"/>
                          <a:pt x="13212" y="0"/>
                        </a:cubicBezTo>
                        <a:cubicBezTo>
                          <a:pt x="20409" y="0"/>
                          <a:pt x="27134" y="3585"/>
                          <a:pt x="31145" y="9561"/>
                        </a:cubicBezTo>
                        <a:lnTo>
                          <a:pt x="13212" y="21600"/>
                        </a:lnTo>
                        <a:close/>
                      </a:path>
                    </a:pathLst>
                  </a:custGeom>
                  <a:noFill/>
                  <a:ln w="9525">
                    <a:solidFill>
                      <a:schemeClr val="accent2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32" name="Freeform 118"/>
                  <p:cNvSpPr>
                    <a:spLocks/>
                  </p:cNvSpPr>
                  <p:nvPr/>
                </p:nvSpPr>
                <p:spPr bwMode="hidden">
                  <a:xfrm flipH="1">
                    <a:off x="1799" y="437"/>
                    <a:ext cx="418" cy="1524"/>
                  </a:xfrm>
                  <a:custGeom>
                    <a:avLst/>
                    <a:gdLst/>
                    <a:ahLst/>
                    <a:cxnLst>
                      <a:cxn ang="0">
                        <a:pos x="0" y="64"/>
                      </a:cxn>
                      <a:cxn ang="0">
                        <a:pos x="240" y="16"/>
                      </a:cxn>
                      <a:cxn ang="0">
                        <a:pos x="96" y="160"/>
                      </a:cxn>
                      <a:cxn ang="0">
                        <a:pos x="336" y="160"/>
                      </a:cxn>
                      <a:cxn ang="0">
                        <a:pos x="192" y="304"/>
                      </a:cxn>
                      <a:cxn ang="0">
                        <a:pos x="384" y="352"/>
                      </a:cxn>
                      <a:cxn ang="0">
                        <a:pos x="288" y="448"/>
                      </a:cxn>
                      <a:cxn ang="0">
                        <a:pos x="480" y="496"/>
                      </a:cxn>
                      <a:cxn ang="0">
                        <a:pos x="384" y="592"/>
                      </a:cxn>
                      <a:cxn ang="0">
                        <a:pos x="528" y="640"/>
                      </a:cxn>
                      <a:cxn ang="0">
                        <a:pos x="480" y="736"/>
                      </a:cxn>
                      <a:cxn ang="0">
                        <a:pos x="576" y="832"/>
                      </a:cxn>
                      <a:cxn ang="0">
                        <a:pos x="576" y="928"/>
                      </a:cxn>
                      <a:cxn ang="0">
                        <a:pos x="672" y="1072"/>
                      </a:cxn>
                      <a:cxn ang="0">
                        <a:pos x="624" y="1216"/>
                      </a:cxn>
                      <a:cxn ang="0">
                        <a:pos x="720" y="1312"/>
                      </a:cxn>
                      <a:cxn ang="0">
                        <a:pos x="672" y="1456"/>
                      </a:cxn>
                      <a:cxn ang="0">
                        <a:pos x="720" y="1600"/>
                      </a:cxn>
                      <a:cxn ang="0">
                        <a:pos x="672" y="1696"/>
                      </a:cxn>
                      <a:cxn ang="0">
                        <a:pos x="768" y="1840"/>
                      </a:cxn>
                      <a:cxn ang="0">
                        <a:pos x="720" y="1984"/>
                      </a:cxn>
                      <a:cxn ang="0">
                        <a:pos x="768" y="2176"/>
                      </a:cxn>
                      <a:cxn ang="0">
                        <a:pos x="720" y="2224"/>
                      </a:cxn>
                      <a:cxn ang="0">
                        <a:pos x="768" y="2368"/>
                      </a:cxn>
                    </a:cxnLst>
                    <a:rect l="0" t="0" r="r" b="b"/>
                    <a:pathLst>
                      <a:path w="776" h="2368">
                        <a:moveTo>
                          <a:pt x="0" y="64"/>
                        </a:moveTo>
                        <a:cubicBezTo>
                          <a:pt x="112" y="32"/>
                          <a:pt x="224" y="0"/>
                          <a:pt x="240" y="16"/>
                        </a:cubicBezTo>
                        <a:cubicBezTo>
                          <a:pt x="256" y="32"/>
                          <a:pt x="80" y="136"/>
                          <a:pt x="96" y="160"/>
                        </a:cubicBezTo>
                        <a:cubicBezTo>
                          <a:pt x="112" y="184"/>
                          <a:pt x="320" y="136"/>
                          <a:pt x="336" y="160"/>
                        </a:cubicBezTo>
                        <a:cubicBezTo>
                          <a:pt x="352" y="184"/>
                          <a:pt x="184" y="272"/>
                          <a:pt x="192" y="304"/>
                        </a:cubicBezTo>
                        <a:cubicBezTo>
                          <a:pt x="200" y="336"/>
                          <a:pt x="368" y="328"/>
                          <a:pt x="384" y="352"/>
                        </a:cubicBezTo>
                        <a:cubicBezTo>
                          <a:pt x="400" y="376"/>
                          <a:pt x="272" y="424"/>
                          <a:pt x="288" y="448"/>
                        </a:cubicBezTo>
                        <a:cubicBezTo>
                          <a:pt x="304" y="472"/>
                          <a:pt x="464" y="472"/>
                          <a:pt x="480" y="496"/>
                        </a:cubicBezTo>
                        <a:cubicBezTo>
                          <a:pt x="496" y="520"/>
                          <a:pt x="376" y="568"/>
                          <a:pt x="384" y="592"/>
                        </a:cubicBezTo>
                        <a:cubicBezTo>
                          <a:pt x="392" y="616"/>
                          <a:pt x="512" y="616"/>
                          <a:pt x="528" y="640"/>
                        </a:cubicBezTo>
                        <a:cubicBezTo>
                          <a:pt x="544" y="664"/>
                          <a:pt x="472" y="704"/>
                          <a:pt x="480" y="736"/>
                        </a:cubicBezTo>
                        <a:cubicBezTo>
                          <a:pt x="488" y="768"/>
                          <a:pt x="560" y="800"/>
                          <a:pt x="576" y="832"/>
                        </a:cubicBezTo>
                        <a:cubicBezTo>
                          <a:pt x="592" y="864"/>
                          <a:pt x="560" y="888"/>
                          <a:pt x="576" y="928"/>
                        </a:cubicBezTo>
                        <a:cubicBezTo>
                          <a:pt x="592" y="968"/>
                          <a:pt x="664" y="1024"/>
                          <a:pt x="672" y="1072"/>
                        </a:cubicBezTo>
                        <a:cubicBezTo>
                          <a:pt x="680" y="1120"/>
                          <a:pt x="616" y="1176"/>
                          <a:pt x="624" y="1216"/>
                        </a:cubicBezTo>
                        <a:cubicBezTo>
                          <a:pt x="632" y="1256"/>
                          <a:pt x="712" y="1272"/>
                          <a:pt x="720" y="1312"/>
                        </a:cubicBezTo>
                        <a:cubicBezTo>
                          <a:pt x="728" y="1352"/>
                          <a:pt x="672" y="1408"/>
                          <a:pt x="672" y="1456"/>
                        </a:cubicBezTo>
                        <a:cubicBezTo>
                          <a:pt x="672" y="1504"/>
                          <a:pt x="720" y="1560"/>
                          <a:pt x="720" y="1600"/>
                        </a:cubicBezTo>
                        <a:cubicBezTo>
                          <a:pt x="720" y="1640"/>
                          <a:pt x="664" y="1656"/>
                          <a:pt x="672" y="1696"/>
                        </a:cubicBezTo>
                        <a:cubicBezTo>
                          <a:pt x="680" y="1736"/>
                          <a:pt x="760" y="1792"/>
                          <a:pt x="768" y="1840"/>
                        </a:cubicBezTo>
                        <a:cubicBezTo>
                          <a:pt x="776" y="1888"/>
                          <a:pt x="720" y="1928"/>
                          <a:pt x="720" y="1984"/>
                        </a:cubicBezTo>
                        <a:cubicBezTo>
                          <a:pt x="720" y="2040"/>
                          <a:pt x="768" y="2136"/>
                          <a:pt x="768" y="2176"/>
                        </a:cubicBezTo>
                        <a:cubicBezTo>
                          <a:pt x="768" y="2216"/>
                          <a:pt x="720" y="2192"/>
                          <a:pt x="720" y="2224"/>
                        </a:cubicBezTo>
                        <a:cubicBezTo>
                          <a:pt x="720" y="2256"/>
                          <a:pt x="744" y="2312"/>
                          <a:pt x="768" y="2368"/>
                        </a:cubicBezTo>
                      </a:path>
                    </a:pathLst>
                  </a:custGeom>
                  <a:noFill/>
                  <a:ln w="9525">
                    <a:solidFill>
                      <a:schemeClr val="folHlink"/>
                    </a:solidFill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sp>
              <p:nvSpPr>
                <p:cNvPr id="25" name="Freeform 119"/>
                <p:cNvSpPr>
                  <a:spLocks/>
                </p:cNvSpPr>
                <p:nvPr/>
              </p:nvSpPr>
              <p:spPr bwMode="hidden">
                <a:xfrm rot="20253369">
                  <a:off x="3279" y="1530"/>
                  <a:ext cx="443" cy="837"/>
                </a:xfrm>
                <a:custGeom>
                  <a:avLst/>
                  <a:gdLst/>
                  <a:ahLst/>
                  <a:cxnLst>
                    <a:cxn ang="0">
                      <a:pos x="0" y="64"/>
                    </a:cxn>
                    <a:cxn ang="0">
                      <a:pos x="240" y="16"/>
                    </a:cxn>
                    <a:cxn ang="0">
                      <a:pos x="96" y="160"/>
                    </a:cxn>
                    <a:cxn ang="0">
                      <a:pos x="336" y="160"/>
                    </a:cxn>
                    <a:cxn ang="0">
                      <a:pos x="192" y="304"/>
                    </a:cxn>
                    <a:cxn ang="0">
                      <a:pos x="384" y="352"/>
                    </a:cxn>
                    <a:cxn ang="0">
                      <a:pos x="288" y="448"/>
                    </a:cxn>
                    <a:cxn ang="0">
                      <a:pos x="480" y="496"/>
                    </a:cxn>
                    <a:cxn ang="0">
                      <a:pos x="384" y="592"/>
                    </a:cxn>
                    <a:cxn ang="0">
                      <a:pos x="528" y="640"/>
                    </a:cxn>
                    <a:cxn ang="0">
                      <a:pos x="480" y="736"/>
                    </a:cxn>
                    <a:cxn ang="0">
                      <a:pos x="576" y="832"/>
                    </a:cxn>
                    <a:cxn ang="0">
                      <a:pos x="576" y="928"/>
                    </a:cxn>
                    <a:cxn ang="0">
                      <a:pos x="672" y="1072"/>
                    </a:cxn>
                    <a:cxn ang="0">
                      <a:pos x="624" y="1216"/>
                    </a:cxn>
                    <a:cxn ang="0">
                      <a:pos x="720" y="1312"/>
                    </a:cxn>
                    <a:cxn ang="0">
                      <a:pos x="672" y="1456"/>
                    </a:cxn>
                    <a:cxn ang="0">
                      <a:pos x="720" y="1600"/>
                    </a:cxn>
                    <a:cxn ang="0">
                      <a:pos x="672" y="1696"/>
                    </a:cxn>
                    <a:cxn ang="0">
                      <a:pos x="768" y="1840"/>
                    </a:cxn>
                    <a:cxn ang="0">
                      <a:pos x="720" y="1984"/>
                    </a:cxn>
                    <a:cxn ang="0">
                      <a:pos x="768" y="2176"/>
                    </a:cxn>
                    <a:cxn ang="0">
                      <a:pos x="720" y="2224"/>
                    </a:cxn>
                    <a:cxn ang="0">
                      <a:pos x="768" y="2368"/>
                    </a:cxn>
                  </a:cxnLst>
                  <a:rect l="0" t="0" r="r" b="b"/>
                  <a:pathLst>
                    <a:path w="776" h="2368">
                      <a:moveTo>
                        <a:pt x="0" y="64"/>
                      </a:moveTo>
                      <a:cubicBezTo>
                        <a:pt x="112" y="32"/>
                        <a:pt x="224" y="0"/>
                        <a:pt x="240" y="16"/>
                      </a:cubicBezTo>
                      <a:cubicBezTo>
                        <a:pt x="256" y="32"/>
                        <a:pt x="80" y="136"/>
                        <a:pt x="96" y="160"/>
                      </a:cubicBezTo>
                      <a:cubicBezTo>
                        <a:pt x="112" y="184"/>
                        <a:pt x="320" y="136"/>
                        <a:pt x="336" y="160"/>
                      </a:cubicBezTo>
                      <a:cubicBezTo>
                        <a:pt x="352" y="184"/>
                        <a:pt x="184" y="272"/>
                        <a:pt x="192" y="304"/>
                      </a:cubicBezTo>
                      <a:cubicBezTo>
                        <a:pt x="200" y="336"/>
                        <a:pt x="368" y="328"/>
                        <a:pt x="384" y="352"/>
                      </a:cubicBezTo>
                      <a:cubicBezTo>
                        <a:pt x="400" y="376"/>
                        <a:pt x="272" y="424"/>
                        <a:pt x="288" y="448"/>
                      </a:cubicBezTo>
                      <a:cubicBezTo>
                        <a:pt x="304" y="472"/>
                        <a:pt x="464" y="472"/>
                        <a:pt x="480" y="496"/>
                      </a:cubicBezTo>
                      <a:cubicBezTo>
                        <a:pt x="496" y="520"/>
                        <a:pt x="376" y="568"/>
                        <a:pt x="384" y="592"/>
                      </a:cubicBezTo>
                      <a:cubicBezTo>
                        <a:pt x="392" y="616"/>
                        <a:pt x="512" y="616"/>
                        <a:pt x="528" y="640"/>
                      </a:cubicBezTo>
                      <a:cubicBezTo>
                        <a:pt x="544" y="664"/>
                        <a:pt x="472" y="704"/>
                        <a:pt x="480" y="736"/>
                      </a:cubicBezTo>
                      <a:cubicBezTo>
                        <a:pt x="488" y="768"/>
                        <a:pt x="560" y="800"/>
                        <a:pt x="576" y="832"/>
                      </a:cubicBezTo>
                      <a:cubicBezTo>
                        <a:pt x="592" y="864"/>
                        <a:pt x="560" y="888"/>
                        <a:pt x="576" y="928"/>
                      </a:cubicBezTo>
                      <a:cubicBezTo>
                        <a:pt x="592" y="968"/>
                        <a:pt x="664" y="1024"/>
                        <a:pt x="672" y="1072"/>
                      </a:cubicBezTo>
                      <a:cubicBezTo>
                        <a:pt x="680" y="1120"/>
                        <a:pt x="616" y="1176"/>
                        <a:pt x="624" y="1216"/>
                      </a:cubicBezTo>
                      <a:cubicBezTo>
                        <a:pt x="632" y="1256"/>
                        <a:pt x="712" y="1272"/>
                        <a:pt x="720" y="1312"/>
                      </a:cubicBezTo>
                      <a:cubicBezTo>
                        <a:pt x="728" y="1352"/>
                        <a:pt x="672" y="1408"/>
                        <a:pt x="672" y="1456"/>
                      </a:cubicBezTo>
                      <a:cubicBezTo>
                        <a:pt x="672" y="1504"/>
                        <a:pt x="720" y="1560"/>
                        <a:pt x="720" y="1600"/>
                      </a:cubicBezTo>
                      <a:cubicBezTo>
                        <a:pt x="720" y="1640"/>
                        <a:pt x="664" y="1656"/>
                        <a:pt x="672" y="1696"/>
                      </a:cubicBezTo>
                      <a:cubicBezTo>
                        <a:pt x="680" y="1736"/>
                        <a:pt x="760" y="1792"/>
                        <a:pt x="768" y="1840"/>
                      </a:cubicBezTo>
                      <a:cubicBezTo>
                        <a:pt x="776" y="1888"/>
                        <a:pt x="720" y="1928"/>
                        <a:pt x="720" y="1984"/>
                      </a:cubicBezTo>
                      <a:cubicBezTo>
                        <a:pt x="720" y="2040"/>
                        <a:pt x="768" y="2136"/>
                        <a:pt x="768" y="2176"/>
                      </a:cubicBezTo>
                      <a:cubicBezTo>
                        <a:pt x="768" y="2216"/>
                        <a:pt x="720" y="2192"/>
                        <a:pt x="720" y="2224"/>
                      </a:cubicBezTo>
                      <a:cubicBezTo>
                        <a:pt x="720" y="2256"/>
                        <a:pt x="744" y="2312"/>
                        <a:pt x="768" y="2368"/>
                      </a:cubicBezTo>
                    </a:path>
                  </a:pathLst>
                </a:custGeom>
                <a:noFill/>
                <a:ln w="9525">
                  <a:solidFill>
                    <a:schemeClr val="accent2"/>
                  </a:solidFill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ru-RU"/>
                </a:p>
              </p:txBody>
            </p:sp>
          </p:grpSp>
        </p:grpSp>
        <p:grpSp>
          <p:nvGrpSpPr>
            <p:cNvPr id="7" name="Group 120"/>
            <p:cNvGrpSpPr>
              <a:grpSpLocks/>
            </p:cNvGrpSpPr>
            <p:nvPr/>
          </p:nvGrpSpPr>
          <p:grpSpPr bwMode="auto">
            <a:xfrm>
              <a:off x="1476" y="459"/>
              <a:ext cx="4040" cy="2966"/>
              <a:chOff x="210" y="337"/>
              <a:chExt cx="5198" cy="3818"/>
            </a:xfrm>
          </p:grpSpPr>
          <p:sp>
            <p:nvSpPr>
              <p:cNvPr id="8" name="Freeform 121"/>
              <p:cNvSpPr>
                <a:spLocks/>
              </p:cNvSpPr>
              <p:nvPr/>
            </p:nvSpPr>
            <p:spPr bwMode="hidden">
              <a:xfrm flipH="1">
                <a:off x="1934" y="2382"/>
                <a:ext cx="485" cy="1479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9" name="Arc 122"/>
              <p:cNvSpPr>
                <a:spLocks/>
              </p:cNvSpPr>
              <p:nvPr/>
            </p:nvSpPr>
            <p:spPr bwMode="hidden">
              <a:xfrm flipH="1">
                <a:off x="1054" y="1851"/>
                <a:ext cx="2122" cy="2304"/>
              </a:xfrm>
              <a:custGeom>
                <a:avLst/>
                <a:gdLst>
                  <a:gd name="G0" fmla="+- 0 0 0"/>
                  <a:gd name="G1" fmla="+- 20897 0 0"/>
                  <a:gd name="G2" fmla="+- 21600 0 0"/>
                  <a:gd name="T0" fmla="*/ 5467 w 21600"/>
                  <a:gd name="T1" fmla="*/ 0 h 21602"/>
                  <a:gd name="T2" fmla="*/ 21589 w 21600"/>
                  <a:gd name="T3" fmla="*/ 21602 h 21602"/>
                  <a:gd name="T4" fmla="*/ 0 w 21600"/>
                  <a:gd name="T5" fmla="*/ 20897 h 216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2" fill="none" extrusionOk="0">
                    <a:moveTo>
                      <a:pt x="5466" y="0"/>
                    </a:moveTo>
                    <a:cubicBezTo>
                      <a:pt x="14970" y="2486"/>
                      <a:pt x="21600" y="11073"/>
                      <a:pt x="21600" y="20897"/>
                    </a:cubicBezTo>
                    <a:cubicBezTo>
                      <a:pt x="21600" y="21132"/>
                      <a:pt x="21596" y="21367"/>
                      <a:pt x="21588" y="21601"/>
                    </a:cubicBezTo>
                  </a:path>
                  <a:path w="21600" h="21602" stroke="0" extrusionOk="0">
                    <a:moveTo>
                      <a:pt x="5466" y="0"/>
                    </a:moveTo>
                    <a:cubicBezTo>
                      <a:pt x="14970" y="2486"/>
                      <a:pt x="21600" y="11073"/>
                      <a:pt x="21600" y="20897"/>
                    </a:cubicBezTo>
                    <a:cubicBezTo>
                      <a:pt x="21600" y="21132"/>
                      <a:pt x="21596" y="21367"/>
                      <a:pt x="21588" y="21601"/>
                    </a:cubicBezTo>
                    <a:lnTo>
                      <a:pt x="0" y="20897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0" name="Arc 123"/>
              <p:cNvSpPr>
                <a:spLocks/>
              </p:cNvSpPr>
              <p:nvPr/>
            </p:nvSpPr>
            <p:spPr bwMode="hidden">
              <a:xfrm flipH="1">
                <a:off x="1266" y="1480"/>
                <a:ext cx="1244" cy="2379"/>
              </a:xfrm>
              <a:custGeom>
                <a:avLst/>
                <a:gdLst>
                  <a:gd name="G0" fmla="+- 7340 0 0"/>
                  <a:gd name="G1" fmla="+- 21600 0 0"/>
                  <a:gd name="G2" fmla="+- 21600 0 0"/>
                  <a:gd name="T0" fmla="*/ 0 w 28940"/>
                  <a:gd name="T1" fmla="*/ 1285 h 22305"/>
                  <a:gd name="T2" fmla="*/ 28929 w 28940"/>
                  <a:gd name="T3" fmla="*/ 22305 h 22305"/>
                  <a:gd name="T4" fmla="*/ 7340 w 28940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8940" h="22305" fill="none" extrusionOk="0">
                    <a:moveTo>
                      <a:pt x="0" y="1285"/>
                    </a:moveTo>
                    <a:cubicBezTo>
                      <a:pt x="2353" y="434"/>
                      <a:pt x="4837" y="-1"/>
                      <a:pt x="7340" y="0"/>
                    </a:cubicBezTo>
                    <a:cubicBezTo>
                      <a:pt x="19269" y="0"/>
                      <a:pt x="28940" y="9670"/>
                      <a:pt x="28940" y="21600"/>
                    </a:cubicBezTo>
                    <a:cubicBezTo>
                      <a:pt x="28940" y="21835"/>
                      <a:pt x="28936" y="22070"/>
                      <a:pt x="28928" y="22304"/>
                    </a:cubicBezTo>
                  </a:path>
                  <a:path w="28940" h="22305" stroke="0" extrusionOk="0">
                    <a:moveTo>
                      <a:pt x="0" y="1285"/>
                    </a:moveTo>
                    <a:cubicBezTo>
                      <a:pt x="2353" y="434"/>
                      <a:pt x="4837" y="-1"/>
                      <a:pt x="7340" y="0"/>
                    </a:cubicBezTo>
                    <a:cubicBezTo>
                      <a:pt x="19269" y="0"/>
                      <a:pt x="28940" y="9670"/>
                      <a:pt x="28940" y="21600"/>
                    </a:cubicBezTo>
                    <a:cubicBezTo>
                      <a:pt x="28940" y="21835"/>
                      <a:pt x="28936" y="22070"/>
                      <a:pt x="28928" y="22304"/>
                    </a:cubicBezTo>
                    <a:lnTo>
                      <a:pt x="7340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1" name="Arc 124"/>
              <p:cNvSpPr>
                <a:spLocks/>
              </p:cNvSpPr>
              <p:nvPr/>
            </p:nvSpPr>
            <p:spPr bwMode="hidden">
              <a:xfrm flipH="1">
                <a:off x="210" y="1169"/>
                <a:ext cx="2376" cy="2379"/>
              </a:xfrm>
              <a:custGeom>
                <a:avLst/>
                <a:gdLst>
                  <a:gd name="G0" fmla="+- 12855 0 0"/>
                  <a:gd name="G1" fmla="+- 21600 0 0"/>
                  <a:gd name="G2" fmla="+- 21600 0 0"/>
                  <a:gd name="T0" fmla="*/ 0 w 34455"/>
                  <a:gd name="T1" fmla="*/ 4241 h 22305"/>
                  <a:gd name="T2" fmla="*/ 34444 w 34455"/>
                  <a:gd name="T3" fmla="*/ 22305 h 22305"/>
                  <a:gd name="T4" fmla="*/ 12855 w 34455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455" h="22305" fill="none" extrusionOk="0">
                    <a:moveTo>
                      <a:pt x="0" y="4241"/>
                    </a:moveTo>
                    <a:cubicBezTo>
                      <a:pt x="3720" y="1486"/>
                      <a:pt x="8226" y="-1"/>
                      <a:pt x="12855" y="0"/>
                    </a:cubicBezTo>
                    <a:cubicBezTo>
                      <a:pt x="24784" y="0"/>
                      <a:pt x="34455" y="9670"/>
                      <a:pt x="34455" y="21600"/>
                    </a:cubicBezTo>
                    <a:cubicBezTo>
                      <a:pt x="34455" y="21835"/>
                      <a:pt x="34451" y="22070"/>
                      <a:pt x="34443" y="22304"/>
                    </a:cubicBezTo>
                  </a:path>
                  <a:path w="34455" h="22305" stroke="0" extrusionOk="0">
                    <a:moveTo>
                      <a:pt x="0" y="4241"/>
                    </a:moveTo>
                    <a:cubicBezTo>
                      <a:pt x="3720" y="1486"/>
                      <a:pt x="8226" y="-1"/>
                      <a:pt x="12855" y="0"/>
                    </a:cubicBezTo>
                    <a:cubicBezTo>
                      <a:pt x="24784" y="0"/>
                      <a:pt x="34455" y="9670"/>
                      <a:pt x="34455" y="21600"/>
                    </a:cubicBezTo>
                    <a:cubicBezTo>
                      <a:pt x="34455" y="21835"/>
                      <a:pt x="34451" y="22070"/>
                      <a:pt x="34443" y="22304"/>
                    </a:cubicBezTo>
                    <a:lnTo>
                      <a:pt x="12855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2" name="Arc 125"/>
              <p:cNvSpPr>
                <a:spLocks/>
              </p:cNvSpPr>
              <p:nvPr/>
            </p:nvSpPr>
            <p:spPr bwMode="hidden">
              <a:xfrm>
                <a:off x="2840" y="1503"/>
                <a:ext cx="381" cy="2379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4812"/>
                  <a:gd name="T1" fmla="*/ 4512 h 22305"/>
                  <a:gd name="T2" fmla="*/ 34801 w 34812"/>
                  <a:gd name="T3" fmla="*/ 22305 h 22305"/>
                  <a:gd name="T4" fmla="*/ 13212 w 34812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3" name="Arc 126"/>
              <p:cNvSpPr>
                <a:spLocks/>
              </p:cNvSpPr>
              <p:nvPr/>
            </p:nvSpPr>
            <p:spPr bwMode="hidden">
              <a:xfrm>
                <a:off x="2940" y="1492"/>
                <a:ext cx="1004" cy="2379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4812"/>
                  <a:gd name="T1" fmla="*/ 4512 h 22305"/>
                  <a:gd name="T2" fmla="*/ 34801 w 34812"/>
                  <a:gd name="T3" fmla="*/ 22305 h 22305"/>
                  <a:gd name="T4" fmla="*/ 13212 w 34812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4" name="Freeform 127"/>
              <p:cNvSpPr>
                <a:spLocks/>
              </p:cNvSpPr>
              <p:nvPr/>
            </p:nvSpPr>
            <p:spPr bwMode="hidden">
              <a:xfrm>
                <a:off x="3300" y="2635"/>
                <a:ext cx="485" cy="1479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5" name="Freeform 128"/>
              <p:cNvSpPr>
                <a:spLocks/>
              </p:cNvSpPr>
              <p:nvPr/>
            </p:nvSpPr>
            <p:spPr bwMode="hidden">
              <a:xfrm rot="19660755" flipV="1">
                <a:off x="2547" y="2149"/>
                <a:ext cx="441" cy="838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6" name="Freeform 129"/>
              <p:cNvSpPr>
                <a:spLocks/>
              </p:cNvSpPr>
              <p:nvPr/>
            </p:nvSpPr>
            <p:spPr bwMode="hidden">
              <a:xfrm flipH="1">
                <a:off x="489" y="2503"/>
                <a:ext cx="1085" cy="1524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7" name="Freeform 130"/>
              <p:cNvSpPr>
                <a:spLocks/>
              </p:cNvSpPr>
              <p:nvPr/>
            </p:nvSpPr>
            <p:spPr bwMode="hidden">
              <a:xfrm flipH="1">
                <a:off x="1000" y="893"/>
                <a:ext cx="696" cy="1524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8" name="Freeform 131"/>
              <p:cNvSpPr>
                <a:spLocks/>
              </p:cNvSpPr>
              <p:nvPr/>
            </p:nvSpPr>
            <p:spPr bwMode="hidden">
              <a:xfrm>
                <a:off x="4401" y="2279"/>
                <a:ext cx="1007" cy="1600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9" name="Freeform 132"/>
              <p:cNvSpPr>
                <a:spLocks/>
              </p:cNvSpPr>
              <p:nvPr/>
            </p:nvSpPr>
            <p:spPr bwMode="hidden">
              <a:xfrm>
                <a:off x="3878" y="1470"/>
                <a:ext cx="1518" cy="1067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0" name="Freeform 133"/>
              <p:cNvSpPr>
                <a:spLocks/>
              </p:cNvSpPr>
              <p:nvPr/>
            </p:nvSpPr>
            <p:spPr bwMode="hidden">
              <a:xfrm>
                <a:off x="3934" y="337"/>
                <a:ext cx="664" cy="1434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1" name="Freeform 134"/>
              <p:cNvSpPr>
                <a:spLocks/>
              </p:cNvSpPr>
              <p:nvPr/>
            </p:nvSpPr>
            <p:spPr bwMode="hidden">
              <a:xfrm rot="1346631" flipH="1">
                <a:off x="1702" y="1506"/>
                <a:ext cx="440" cy="837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</p:grpSp>
      </p:grpSp>
      <p:sp>
        <p:nvSpPr>
          <p:cNvPr id="9351" name="Rectangle 135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27213"/>
            <a:ext cx="7772400" cy="1627187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9352" name="Rectangle 13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137" name="Rectangle 137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8" name="Rectangle 13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39" name="Rectangle 13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C29A7C-06BB-4DB6-B036-0FE7FCF970D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A846BA-6498-40E0-B5A6-91034CC0F20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30F17C-DA3E-4DEF-8020-609003890C4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19336F-D8B6-4D0A-8A1C-76DD6AD4A9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F953DD-BDDC-470C-A062-20914B8D0EA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2B76E1-6702-4EA7-87ED-65778F9D82F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9B29D2-9B75-49CB-9EC8-C6CE25CB539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C469C1-E116-4805-9D9C-AD9222C4970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08BCC6-ECAB-40DB-ACA9-BEAF61D5DB2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99D3A3-A4F0-4CDA-9380-6D049370897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301625"/>
            <a:ext cx="1943100" cy="57943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85800" y="301625"/>
            <a:ext cx="5676900" cy="57943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1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3DC3AF-2FEF-4BEF-909F-030ACC2A490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6303963" y="0"/>
            <a:ext cx="2840037" cy="3254375"/>
            <a:chOff x="3115" y="0"/>
            <a:chExt cx="2170" cy="2486"/>
          </a:xfrm>
        </p:grpSpPr>
        <p:grpSp>
          <p:nvGrpSpPr>
            <p:cNvPr id="1032" name="Group 3"/>
            <p:cNvGrpSpPr>
              <a:grpSpLocks/>
            </p:cNvGrpSpPr>
            <p:nvPr/>
          </p:nvGrpSpPr>
          <p:grpSpPr bwMode="auto">
            <a:xfrm>
              <a:off x="4080" y="1910"/>
              <a:ext cx="768" cy="576"/>
              <a:chOff x="0" y="0"/>
              <a:chExt cx="768" cy="576"/>
            </a:xfrm>
          </p:grpSpPr>
          <p:sp>
            <p:nvSpPr>
              <p:cNvPr id="8196" name="Oval 4"/>
              <p:cNvSpPr>
                <a:spLocks noChangeArrowheads="1"/>
              </p:cNvSpPr>
              <p:nvPr/>
            </p:nvSpPr>
            <p:spPr bwMode="hidden">
              <a:xfrm>
                <a:off x="3" y="0"/>
                <a:ext cx="768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197" name="Oval 5"/>
              <p:cNvSpPr>
                <a:spLocks noChangeArrowheads="1"/>
              </p:cNvSpPr>
              <p:nvPr/>
            </p:nvSpPr>
            <p:spPr bwMode="hidden">
              <a:xfrm>
                <a:off x="276" y="252"/>
                <a:ext cx="188" cy="108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033" name="Group 6"/>
            <p:cNvGrpSpPr>
              <a:grpSpLocks/>
            </p:cNvGrpSpPr>
            <p:nvPr/>
          </p:nvGrpSpPr>
          <p:grpSpPr bwMode="auto">
            <a:xfrm>
              <a:off x="4257" y="1103"/>
              <a:ext cx="768" cy="576"/>
              <a:chOff x="0" y="0"/>
              <a:chExt cx="768" cy="576"/>
            </a:xfrm>
          </p:grpSpPr>
          <p:sp>
            <p:nvSpPr>
              <p:cNvPr id="8199" name="Oval 7"/>
              <p:cNvSpPr>
                <a:spLocks noChangeArrowheads="1"/>
              </p:cNvSpPr>
              <p:nvPr/>
            </p:nvSpPr>
            <p:spPr bwMode="hidden">
              <a:xfrm>
                <a:off x="-3" y="3"/>
                <a:ext cx="771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200" name="Oval 8"/>
              <p:cNvSpPr>
                <a:spLocks noChangeArrowheads="1"/>
              </p:cNvSpPr>
              <p:nvPr/>
            </p:nvSpPr>
            <p:spPr bwMode="hidden">
              <a:xfrm>
                <a:off x="276" y="254"/>
                <a:ext cx="186" cy="109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034" name="Group 9"/>
            <p:cNvGrpSpPr>
              <a:grpSpLocks/>
            </p:cNvGrpSpPr>
            <p:nvPr/>
          </p:nvGrpSpPr>
          <p:grpSpPr bwMode="auto">
            <a:xfrm>
              <a:off x="3134" y="0"/>
              <a:ext cx="768" cy="576"/>
              <a:chOff x="0" y="0"/>
              <a:chExt cx="768" cy="576"/>
            </a:xfrm>
          </p:grpSpPr>
          <p:sp>
            <p:nvSpPr>
              <p:cNvPr id="8202" name="Oval 10"/>
              <p:cNvSpPr>
                <a:spLocks noChangeArrowheads="1"/>
              </p:cNvSpPr>
              <p:nvPr/>
            </p:nvSpPr>
            <p:spPr bwMode="hidden">
              <a:xfrm>
                <a:off x="0" y="0"/>
                <a:ext cx="768" cy="576"/>
              </a:xfrm>
              <a:prstGeom prst="ellipse">
                <a:avLst/>
              </a:pr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203" name="Oval 11"/>
              <p:cNvSpPr>
                <a:spLocks noChangeArrowheads="1"/>
              </p:cNvSpPr>
              <p:nvPr/>
            </p:nvSpPr>
            <p:spPr bwMode="hidden">
              <a:xfrm>
                <a:off x="276" y="252"/>
                <a:ext cx="188" cy="108"/>
              </a:xfrm>
              <a:prstGeom prst="ellipse">
                <a:avLst/>
              </a:prstGeom>
              <a:gradFill rotWithShape="0">
                <a:gsLst>
                  <a:gs pos="0">
                    <a:schemeClr val="accent1"/>
                  </a:gs>
                  <a:gs pos="100000">
                    <a:schemeClr val="bg2"/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035" name="Group 12"/>
            <p:cNvGrpSpPr>
              <a:grpSpLocks/>
            </p:cNvGrpSpPr>
            <p:nvPr/>
          </p:nvGrpSpPr>
          <p:grpSpPr bwMode="auto">
            <a:xfrm>
              <a:off x="3115" y="0"/>
              <a:ext cx="2170" cy="1702"/>
              <a:chOff x="3115" y="0"/>
              <a:chExt cx="2170" cy="1702"/>
            </a:xfrm>
          </p:grpSpPr>
          <p:grpSp>
            <p:nvGrpSpPr>
              <p:cNvPr id="1036" name="Group 13"/>
              <p:cNvGrpSpPr>
                <a:grpSpLocks/>
              </p:cNvGrpSpPr>
              <p:nvPr/>
            </p:nvGrpSpPr>
            <p:grpSpPr bwMode="auto">
              <a:xfrm>
                <a:off x="3640" y="308"/>
                <a:ext cx="1145" cy="844"/>
                <a:chOff x="1265" y="814"/>
                <a:chExt cx="2919" cy="2151"/>
              </a:xfrm>
            </p:grpSpPr>
            <p:sp>
              <p:nvSpPr>
                <p:cNvPr id="8206" name="Oval 14"/>
                <p:cNvSpPr>
                  <a:spLocks noChangeArrowheads="1"/>
                </p:cNvSpPr>
                <p:nvPr/>
              </p:nvSpPr>
              <p:spPr bwMode="hidden">
                <a:xfrm>
                  <a:off x="1266" y="814"/>
                  <a:ext cx="2919" cy="2151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2"/>
                    </a:gs>
                    <a:gs pos="100000">
                      <a:schemeClr val="bg1"/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8207" name="Oval 15"/>
                <p:cNvSpPr>
                  <a:spLocks noChangeArrowheads="1"/>
                </p:cNvSpPr>
                <p:nvPr/>
              </p:nvSpPr>
              <p:spPr bwMode="hidden">
                <a:xfrm>
                  <a:off x="2382" y="1602"/>
                  <a:ext cx="578" cy="405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2"/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ru-RU"/>
                </a:p>
              </p:txBody>
            </p:sp>
          </p:grpSp>
          <p:grpSp>
            <p:nvGrpSpPr>
              <p:cNvPr id="1037" name="Group 16"/>
              <p:cNvGrpSpPr>
                <a:grpSpLocks/>
              </p:cNvGrpSpPr>
              <p:nvPr/>
            </p:nvGrpSpPr>
            <p:grpSpPr bwMode="auto">
              <a:xfrm>
                <a:off x="3115" y="0"/>
                <a:ext cx="2145" cy="1702"/>
                <a:chOff x="3115" y="0"/>
                <a:chExt cx="2145" cy="1702"/>
              </a:xfrm>
            </p:grpSpPr>
            <p:grpSp>
              <p:nvGrpSpPr>
                <p:cNvPr id="1060" name="Group 17"/>
                <p:cNvGrpSpPr>
                  <a:grpSpLocks/>
                </p:cNvGrpSpPr>
                <p:nvPr/>
              </p:nvGrpSpPr>
              <p:grpSpPr bwMode="auto">
                <a:xfrm>
                  <a:off x="4505" y="589"/>
                  <a:ext cx="493" cy="912"/>
                  <a:chOff x="3471" y="1530"/>
                  <a:chExt cx="1258" cy="2327"/>
                </a:xfrm>
              </p:grpSpPr>
              <p:sp>
                <p:nvSpPr>
                  <p:cNvPr id="8210" name="Freeform 18"/>
                  <p:cNvSpPr>
                    <a:spLocks/>
                  </p:cNvSpPr>
                  <p:nvPr/>
                </p:nvSpPr>
                <p:spPr bwMode="hidden">
                  <a:xfrm rot="2711884">
                    <a:off x="2773" y="2235"/>
                    <a:ext cx="1708" cy="313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8211" name="Freeform 19"/>
                  <p:cNvSpPr>
                    <a:spLocks/>
                  </p:cNvSpPr>
                  <p:nvPr/>
                </p:nvSpPr>
                <p:spPr bwMode="hidden">
                  <a:xfrm rot="2711884">
                    <a:off x="4025" y="3143"/>
                    <a:ext cx="913" cy="486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grpSp>
              <p:nvGrpSpPr>
                <p:cNvPr id="1061" name="Group 20"/>
                <p:cNvGrpSpPr>
                  <a:grpSpLocks/>
                </p:cNvGrpSpPr>
                <p:nvPr/>
              </p:nvGrpSpPr>
              <p:grpSpPr bwMode="auto">
                <a:xfrm>
                  <a:off x="4267" y="781"/>
                  <a:ext cx="966" cy="522"/>
                  <a:chOff x="2864" y="2019"/>
                  <a:chExt cx="2463" cy="1332"/>
                </a:xfrm>
              </p:grpSpPr>
              <p:sp>
                <p:nvSpPr>
                  <p:cNvPr id="8213" name="Freeform 21"/>
                  <p:cNvSpPr>
                    <a:spLocks/>
                  </p:cNvSpPr>
                  <p:nvPr/>
                </p:nvSpPr>
                <p:spPr bwMode="hidden">
                  <a:xfrm rot="2104081">
                    <a:off x="2865" y="2019"/>
                    <a:ext cx="1812" cy="347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8214" name="Freeform 22"/>
                  <p:cNvSpPr>
                    <a:spLocks/>
                  </p:cNvSpPr>
                  <p:nvPr/>
                </p:nvSpPr>
                <p:spPr bwMode="hidden">
                  <a:xfrm rot="2104081">
                    <a:off x="4352" y="2805"/>
                    <a:ext cx="974" cy="545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grpSp>
              <p:nvGrpSpPr>
                <p:cNvPr id="1062" name="Group 23"/>
                <p:cNvGrpSpPr>
                  <a:grpSpLocks/>
                </p:cNvGrpSpPr>
                <p:nvPr/>
              </p:nvGrpSpPr>
              <p:grpSpPr bwMode="auto">
                <a:xfrm>
                  <a:off x="4280" y="707"/>
                  <a:ext cx="971" cy="417"/>
                  <a:chOff x="2897" y="1832"/>
                  <a:chExt cx="2477" cy="1064"/>
                </a:xfrm>
              </p:grpSpPr>
              <p:sp>
                <p:nvSpPr>
                  <p:cNvPr id="8216" name="Freeform 24"/>
                  <p:cNvSpPr>
                    <a:spLocks/>
                  </p:cNvSpPr>
                  <p:nvPr/>
                </p:nvSpPr>
                <p:spPr bwMode="hidden">
                  <a:xfrm rot="1582915">
                    <a:off x="2896" y="1832"/>
                    <a:ext cx="1736" cy="303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8217" name="Freeform 25"/>
                  <p:cNvSpPr>
                    <a:spLocks/>
                  </p:cNvSpPr>
                  <p:nvPr/>
                </p:nvSpPr>
                <p:spPr bwMode="hidden">
                  <a:xfrm rot="1582915">
                    <a:off x="4443" y="2420"/>
                    <a:ext cx="931" cy="477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grpSp>
              <p:nvGrpSpPr>
                <p:cNvPr id="1063" name="Group 26"/>
                <p:cNvGrpSpPr>
                  <a:grpSpLocks/>
                </p:cNvGrpSpPr>
                <p:nvPr/>
              </p:nvGrpSpPr>
              <p:grpSpPr bwMode="auto">
                <a:xfrm>
                  <a:off x="4291" y="630"/>
                  <a:ext cx="969" cy="364"/>
                  <a:chOff x="2924" y="1636"/>
                  <a:chExt cx="2472" cy="927"/>
                </a:xfrm>
              </p:grpSpPr>
              <p:sp>
                <p:nvSpPr>
                  <p:cNvPr id="8219" name="Freeform 27"/>
                  <p:cNvSpPr>
                    <a:spLocks/>
                  </p:cNvSpPr>
                  <p:nvPr/>
                </p:nvSpPr>
                <p:spPr bwMode="hidden">
                  <a:xfrm rot="1080363">
                    <a:off x="2910" y="1622"/>
                    <a:ext cx="1677" cy="340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8220" name="Freeform 28"/>
                  <p:cNvSpPr>
                    <a:spLocks/>
                  </p:cNvSpPr>
                  <p:nvPr/>
                </p:nvSpPr>
                <p:spPr bwMode="hidden">
                  <a:xfrm rot="1080363">
                    <a:off x="4488" y="2030"/>
                    <a:ext cx="894" cy="519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grpSp>
              <p:nvGrpSpPr>
                <p:cNvPr id="1064" name="Group 29"/>
                <p:cNvGrpSpPr>
                  <a:grpSpLocks/>
                </p:cNvGrpSpPr>
                <p:nvPr/>
              </p:nvGrpSpPr>
              <p:grpSpPr bwMode="auto">
                <a:xfrm>
                  <a:off x="4304" y="543"/>
                  <a:ext cx="918" cy="258"/>
                  <a:chOff x="2958" y="1414"/>
                  <a:chExt cx="2342" cy="657"/>
                </a:xfrm>
              </p:grpSpPr>
              <p:sp>
                <p:nvSpPr>
                  <p:cNvPr id="8222" name="Freeform 30"/>
                  <p:cNvSpPr>
                    <a:spLocks/>
                  </p:cNvSpPr>
                  <p:nvPr/>
                </p:nvSpPr>
                <p:spPr bwMode="hidden">
                  <a:xfrm rot="463793">
                    <a:off x="2957" y="1415"/>
                    <a:ext cx="1544" cy="312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8223" name="Freeform 31"/>
                  <p:cNvSpPr>
                    <a:spLocks/>
                  </p:cNvSpPr>
                  <p:nvPr/>
                </p:nvSpPr>
                <p:spPr bwMode="hidden">
                  <a:xfrm rot="463793">
                    <a:off x="4470" y="1581"/>
                    <a:ext cx="829" cy="476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grpSp>
              <p:nvGrpSpPr>
                <p:cNvPr id="1065" name="Group 32"/>
                <p:cNvGrpSpPr>
                  <a:grpSpLocks/>
                </p:cNvGrpSpPr>
                <p:nvPr/>
              </p:nvGrpSpPr>
              <p:grpSpPr bwMode="auto">
                <a:xfrm>
                  <a:off x="4314" y="487"/>
                  <a:ext cx="843" cy="134"/>
                  <a:chOff x="2983" y="1269"/>
                  <a:chExt cx="2150" cy="343"/>
                </a:xfrm>
              </p:grpSpPr>
              <p:sp>
                <p:nvSpPr>
                  <p:cNvPr id="8225" name="Freeform 33"/>
                  <p:cNvSpPr>
                    <a:spLocks/>
                  </p:cNvSpPr>
                  <p:nvPr/>
                </p:nvSpPr>
                <p:spPr bwMode="hidden">
                  <a:xfrm rot="-84182">
                    <a:off x="2982" y="1286"/>
                    <a:ext cx="1404" cy="220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8226" name="Freeform 34"/>
                  <p:cNvSpPr>
                    <a:spLocks/>
                  </p:cNvSpPr>
                  <p:nvPr/>
                </p:nvSpPr>
                <p:spPr bwMode="hidden">
                  <a:xfrm rot="-84182">
                    <a:off x="4377" y="1255"/>
                    <a:ext cx="755" cy="357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grpSp>
              <p:nvGrpSpPr>
                <p:cNvPr id="1066" name="Group 35"/>
                <p:cNvGrpSpPr>
                  <a:grpSpLocks/>
                </p:cNvGrpSpPr>
                <p:nvPr/>
              </p:nvGrpSpPr>
              <p:grpSpPr bwMode="auto">
                <a:xfrm>
                  <a:off x="4296" y="349"/>
                  <a:ext cx="737" cy="167"/>
                  <a:chOff x="2938" y="917"/>
                  <a:chExt cx="1879" cy="427"/>
                </a:xfrm>
              </p:grpSpPr>
              <p:sp>
                <p:nvSpPr>
                  <p:cNvPr id="8228" name="Freeform 36"/>
                  <p:cNvSpPr>
                    <a:spLocks/>
                  </p:cNvSpPr>
                  <p:nvPr/>
                </p:nvSpPr>
                <p:spPr bwMode="hidden">
                  <a:xfrm rot="-802576">
                    <a:off x="2924" y="1128"/>
                    <a:ext cx="1246" cy="202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8229" name="Freeform 37"/>
                  <p:cNvSpPr>
                    <a:spLocks/>
                  </p:cNvSpPr>
                  <p:nvPr/>
                </p:nvSpPr>
                <p:spPr bwMode="hidden">
                  <a:xfrm rot="-802576">
                    <a:off x="4148" y="918"/>
                    <a:ext cx="668" cy="335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grpSp>
              <p:nvGrpSpPr>
                <p:cNvPr id="1067" name="Group 38"/>
                <p:cNvGrpSpPr>
                  <a:grpSpLocks/>
                </p:cNvGrpSpPr>
                <p:nvPr/>
              </p:nvGrpSpPr>
              <p:grpSpPr bwMode="auto">
                <a:xfrm>
                  <a:off x="3394" y="637"/>
                  <a:ext cx="493" cy="912"/>
                  <a:chOff x="637" y="1653"/>
                  <a:chExt cx="1257" cy="2326"/>
                </a:xfrm>
              </p:grpSpPr>
              <p:sp>
                <p:nvSpPr>
                  <p:cNvPr id="8231" name="Freeform 39"/>
                  <p:cNvSpPr>
                    <a:spLocks/>
                  </p:cNvSpPr>
                  <p:nvPr/>
                </p:nvSpPr>
                <p:spPr bwMode="hidden">
                  <a:xfrm rot="18888116" flipH="1">
                    <a:off x="875" y="2345"/>
                    <a:ext cx="1723" cy="312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8232" name="Freeform 40"/>
                  <p:cNvSpPr>
                    <a:spLocks/>
                  </p:cNvSpPr>
                  <p:nvPr/>
                </p:nvSpPr>
                <p:spPr bwMode="hidden">
                  <a:xfrm rot="18888116" flipH="1">
                    <a:off x="419" y="3271"/>
                    <a:ext cx="925" cy="489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grpSp>
              <p:nvGrpSpPr>
                <p:cNvPr id="1068" name="Group 41"/>
                <p:cNvGrpSpPr>
                  <a:grpSpLocks/>
                </p:cNvGrpSpPr>
                <p:nvPr/>
              </p:nvGrpSpPr>
              <p:grpSpPr bwMode="auto">
                <a:xfrm>
                  <a:off x="3142" y="850"/>
                  <a:ext cx="966" cy="522"/>
                  <a:chOff x="-5" y="2196"/>
                  <a:chExt cx="2463" cy="1332"/>
                </a:xfrm>
              </p:grpSpPr>
              <p:sp>
                <p:nvSpPr>
                  <p:cNvPr id="8234" name="Freeform 42"/>
                  <p:cNvSpPr>
                    <a:spLocks/>
                  </p:cNvSpPr>
                  <p:nvPr/>
                </p:nvSpPr>
                <p:spPr bwMode="hidden">
                  <a:xfrm rot="19495919" flipH="1">
                    <a:off x="644" y="2196"/>
                    <a:ext cx="1800" cy="347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8235" name="Freeform 43"/>
                  <p:cNvSpPr>
                    <a:spLocks/>
                  </p:cNvSpPr>
                  <p:nvPr/>
                </p:nvSpPr>
                <p:spPr bwMode="hidden">
                  <a:xfrm rot="19495919" flipH="1">
                    <a:off x="-6" y="2982"/>
                    <a:ext cx="968" cy="545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grpSp>
              <p:nvGrpSpPr>
                <p:cNvPr id="1069" name="Group 44"/>
                <p:cNvGrpSpPr>
                  <a:grpSpLocks/>
                </p:cNvGrpSpPr>
                <p:nvPr/>
              </p:nvGrpSpPr>
              <p:grpSpPr bwMode="auto">
                <a:xfrm>
                  <a:off x="3124" y="777"/>
                  <a:ext cx="971" cy="417"/>
                  <a:chOff x="-52" y="2009"/>
                  <a:chExt cx="2477" cy="1064"/>
                </a:xfrm>
              </p:grpSpPr>
              <p:sp>
                <p:nvSpPr>
                  <p:cNvPr id="8237" name="Freeform 45"/>
                  <p:cNvSpPr>
                    <a:spLocks/>
                  </p:cNvSpPr>
                  <p:nvPr/>
                </p:nvSpPr>
                <p:spPr bwMode="hidden">
                  <a:xfrm rot="20017085" flipH="1">
                    <a:off x="689" y="2010"/>
                    <a:ext cx="1736" cy="303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8238" name="Freeform 46"/>
                  <p:cNvSpPr>
                    <a:spLocks/>
                  </p:cNvSpPr>
                  <p:nvPr/>
                </p:nvSpPr>
                <p:spPr bwMode="hidden">
                  <a:xfrm rot="20017085" flipH="1">
                    <a:off x="-53" y="2598"/>
                    <a:ext cx="931" cy="461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grpSp>
              <p:nvGrpSpPr>
                <p:cNvPr id="1070" name="Group 47"/>
                <p:cNvGrpSpPr>
                  <a:grpSpLocks/>
                </p:cNvGrpSpPr>
                <p:nvPr/>
              </p:nvGrpSpPr>
              <p:grpSpPr bwMode="auto">
                <a:xfrm>
                  <a:off x="3115" y="700"/>
                  <a:ext cx="969" cy="363"/>
                  <a:chOff x="-74" y="1813"/>
                  <a:chExt cx="2472" cy="927"/>
                </a:xfrm>
              </p:grpSpPr>
              <p:sp>
                <p:nvSpPr>
                  <p:cNvPr id="8240" name="Freeform 48"/>
                  <p:cNvSpPr>
                    <a:spLocks/>
                  </p:cNvSpPr>
                  <p:nvPr/>
                </p:nvSpPr>
                <p:spPr bwMode="hidden">
                  <a:xfrm rot="20519637" flipH="1">
                    <a:off x="721" y="1812"/>
                    <a:ext cx="1677" cy="325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8241" name="Freeform 49"/>
                  <p:cNvSpPr>
                    <a:spLocks/>
                  </p:cNvSpPr>
                  <p:nvPr/>
                </p:nvSpPr>
                <p:spPr bwMode="hidden">
                  <a:xfrm rot="20519637" flipH="1">
                    <a:off x="-74" y="2212"/>
                    <a:ext cx="900" cy="514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grpSp>
              <p:nvGrpSpPr>
                <p:cNvPr id="1071" name="Group 50"/>
                <p:cNvGrpSpPr>
                  <a:grpSpLocks/>
                </p:cNvGrpSpPr>
                <p:nvPr/>
              </p:nvGrpSpPr>
              <p:grpSpPr bwMode="auto">
                <a:xfrm>
                  <a:off x="3153" y="613"/>
                  <a:ext cx="918" cy="257"/>
                  <a:chOff x="22" y="1591"/>
                  <a:chExt cx="2342" cy="657"/>
                </a:xfrm>
              </p:grpSpPr>
              <p:sp>
                <p:nvSpPr>
                  <p:cNvPr id="8243" name="Freeform 51"/>
                  <p:cNvSpPr>
                    <a:spLocks/>
                  </p:cNvSpPr>
                  <p:nvPr/>
                </p:nvSpPr>
                <p:spPr bwMode="hidden">
                  <a:xfrm rot="21136207" flipH="1">
                    <a:off x="819" y="1577"/>
                    <a:ext cx="1544" cy="313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8244" name="Freeform 52"/>
                  <p:cNvSpPr>
                    <a:spLocks/>
                  </p:cNvSpPr>
                  <p:nvPr/>
                </p:nvSpPr>
                <p:spPr bwMode="hidden">
                  <a:xfrm rot="21136207" flipH="1">
                    <a:off x="21" y="1757"/>
                    <a:ext cx="829" cy="490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grpSp>
              <p:nvGrpSpPr>
                <p:cNvPr id="1072" name="Group 53"/>
                <p:cNvGrpSpPr>
                  <a:grpSpLocks/>
                </p:cNvGrpSpPr>
                <p:nvPr/>
              </p:nvGrpSpPr>
              <p:grpSpPr bwMode="auto">
                <a:xfrm>
                  <a:off x="3218" y="556"/>
                  <a:ext cx="843" cy="134"/>
                  <a:chOff x="189" y="1446"/>
                  <a:chExt cx="2150" cy="343"/>
                </a:xfrm>
              </p:grpSpPr>
              <p:sp>
                <p:nvSpPr>
                  <p:cNvPr id="8246" name="Freeform 54"/>
                  <p:cNvSpPr>
                    <a:spLocks/>
                  </p:cNvSpPr>
                  <p:nvPr/>
                </p:nvSpPr>
                <p:spPr bwMode="hidden">
                  <a:xfrm rot="84182" flipH="1">
                    <a:off x="935" y="1463"/>
                    <a:ext cx="1404" cy="220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8247" name="Freeform 55"/>
                  <p:cNvSpPr>
                    <a:spLocks/>
                  </p:cNvSpPr>
                  <p:nvPr/>
                </p:nvSpPr>
                <p:spPr bwMode="hidden">
                  <a:xfrm rot="84182" flipH="1">
                    <a:off x="189" y="1432"/>
                    <a:ext cx="755" cy="357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grpSp>
              <p:nvGrpSpPr>
                <p:cNvPr id="1073" name="Group 56"/>
                <p:cNvGrpSpPr>
                  <a:grpSpLocks/>
                </p:cNvGrpSpPr>
                <p:nvPr/>
              </p:nvGrpSpPr>
              <p:grpSpPr bwMode="auto">
                <a:xfrm>
                  <a:off x="3342" y="418"/>
                  <a:ext cx="737" cy="167"/>
                  <a:chOff x="505" y="1094"/>
                  <a:chExt cx="1879" cy="427"/>
                </a:xfrm>
              </p:grpSpPr>
              <p:sp>
                <p:nvSpPr>
                  <p:cNvPr id="8249" name="Freeform 57"/>
                  <p:cNvSpPr>
                    <a:spLocks/>
                  </p:cNvSpPr>
                  <p:nvPr/>
                </p:nvSpPr>
                <p:spPr bwMode="hidden">
                  <a:xfrm rot="802576" flipH="1">
                    <a:off x="1151" y="1306"/>
                    <a:ext cx="1234" cy="214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8250" name="Freeform 58"/>
                  <p:cNvSpPr>
                    <a:spLocks/>
                  </p:cNvSpPr>
                  <p:nvPr/>
                </p:nvSpPr>
                <p:spPr bwMode="hidden">
                  <a:xfrm rot="802576" flipH="1">
                    <a:off x="505" y="1095"/>
                    <a:ext cx="662" cy="335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grpSp>
              <p:nvGrpSpPr>
                <p:cNvPr id="1074" name="Group 59"/>
                <p:cNvGrpSpPr>
                  <a:grpSpLocks/>
                </p:cNvGrpSpPr>
                <p:nvPr/>
              </p:nvGrpSpPr>
              <p:grpSpPr bwMode="auto">
                <a:xfrm>
                  <a:off x="3386" y="341"/>
                  <a:ext cx="725" cy="218"/>
                  <a:chOff x="616" y="899"/>
                  <a:chExt cx="1850" cy="554"/>
                </a:xfrm>
              </p:grpSpPr>
              <p:sp>
                <p:nvSpPr>
                  <p:cNvPr id="8252" name="Freeform 60"/>
                  <p:cNvSpPr>
                    <a:spLocks/>
                  </p:cNvSpPr>
                  <p:nvPr/>
                </p:nvSpPr>
                <p:spPr bwMode="hidden">
                  <a:xfrm rot="1277471" flipH="1">
                    <a:off x="1231" y="1237"/>
                    <a:ext cx="1235" cy="216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8253" name="Freeform 61"/>
                  <p:cNvSpPr>
                    <a:spLocks/>
                  </p:cNvSpPr>
                  <p:nvPr/>
                </p:nvSpPr>
                <p:spPr bwMode="hidden">
                  <a:xfrm rot="1277471" flipH="1">
                    <a:off x="615" y="898"/>
                    <a:ext cx="662" cy="339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grpSp>
              <p:nvGrpSpPr>
                <p:cNvPr id="1075" name="Group 62"/>
                <p:cNvGrpSpPr>
                  <a:grpSpLocks/>
                </p:cNvGrpSpPr>
                <p:nvPr/>
              </p:nvGrpSpPr>
              <p:grpSpPr bwMode="auto">
                <a:xfrm>
                  <a:off x="3472" y="231"/>
                  <a:ext cx="693" cy="291"/>
                  <a:chOff x="3472" y="231"/>
                  <a:chExt cx="693" cy="291"/>
                </a:xfrm>
              </p:grpSpPr>
              <p:sp>
                <p:nvSpPr>
                  <p:cNvPr id="8255" name="Freeform 63"/>
                  <p:cNvSpPr>
                    <a:spLocks/>
                  </p:cNvSpPr>
                  <p:nvPr/>
                </p:nvSpPr>
                <p:spPr bwMode="hidden">
                  <a:xfrm rot="2028410" flipH="1">
                    <a:off x="3679" y="438"/>
                    <a:ext cx="483" cy="84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8256" name="Freeform 64"/>
                  <p:cNvSpPr>
                    <a:spLocks/>
                  </p:cNvSpPr>
                  <p:nvPr/>
                </p:nvSpPr>
                <p:spPr bwMode="hidden">
                  <a:xfrm rot="2028410" flipH="1">
                    <a:off x="3472" y="228"/>
                    <a:ext cx="260" cy="131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grpSp>
              <p:nvGrpSpPr>
                <p:cNvPr id="1076" name="Group 65"/>
                <p:cNvGrpSpPr>
                  <a:grpSpLocks/>
                </p:cNvGrpSpPr>
                <p:nvPr/>
              </p:nvGrpSpPr>
              <p:grpSpPr bwMode="auto">
                <a:xfrm>
                  <a:off x="3554" y="118"/>
                  <a:ext cx="664" cy="349"/>
                  <a:chOff x="3554" y="118"/>
                  <a:chExt cx="664" cy="349"/>
                </a:xfrm>
              </p:grpSpPr>
              <p:sp>
                <p:nvSpPr>
                  <p:cNvPr id="8258" name="Freeform 66"/>
                  <p:cNvSpPr>
                    <a:spLocks/>
                  </p:cNvSpPr>
                  <p:nvPr/>
                </p:nvSpPr>
                <p:spPr bwMode="hidden">
                  <a:xfrm rot="2664424" flipH="1">
                    <a:off x="3728" y="383"/>
                    <a:ext cx="490" cy="84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8259" name="Freeform 67"/>
                  <p:cNvSpPr>
                    <a:spLocks/>
                  </p:cNvSpPr>
                  <p:nvPr/>
                </p:nvSpPr>
                <p:spPr bwMode="hidden">
                  <a:xfrm rot="2664424" flipH="1">
                    <a:off x="3554" y="118"/>
                    <a:ext cx="263" cy="132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grpSp>
              <p:nvGrpSpPr>
                <p:cNvPr id="1077" name="Group 68"/>
                <p:cNvGrpSpPr>
                  <a:grpSpLocks/>
                </p:cNvGrpSpPr>
                <p:nvPr/>
              </p:nvGrpSpPr>
              <p:grpSpPr bwMode="auto">
                <a:xfrm>
                  <a:off x="3784" y="30"/>
                  <a:ext cx="305" cy="593"/>
                  <a:chOff x="1633" y="104"/>
                  <a:chExt cx="778" cy="1512"/>
                </a:xfrm>
              </p:grpSpPr>
              <p:sp>
                <p:nvSpPr>
                  <p:cNvPr id="8261" name="Freeform 69"/>
                  <p:cNvSpPr>
                    <a:spLocks/>
                  </p:cNvSpPr>
                  <p:nvPr/>
                </p:nvSpPr>
                <p:spPr bwMode="hidden">
                  <a:xfrm rot="3473776" flipH="1">
                    <a:off x="1752" y="958"/>
                    <a:ext cx="1101" cy="217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8262" name="Freeform 70"/>
                  <p:cNvSpPr>
                    <a:spLocks/>
                  </p:cNvSpPr>
                  <p:nvPr/>
                </p:nvSpPr>
                <p:spPr bwMode="hidden">
                  <a:xfrm rot="3473776" flipH="1">
                    <a:off x="1505" y="231"/>
                    <a:ext cx="591" cy="337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grpSp>
              <p:nvGrpSpPr>
                <p:cNvPr id="1078" name="Group 71"/>
                <p:cNvGrpSpPr>
                  <a:grpSpLocks/>
                </p:cNvGrpSpPr>
                <p:nvPr/>
              </p:nvGrpSpPr>
              <p:grpSpPr bwMode="auto">
                <a:xfrm>
                  <a:off x="3903" y="0"/>
                  <a:ext cx="248" cy="601"/>
                  <a:chOff x="1935" y="28"/>
                  <a:chExt cx="634" cy="1534"/>
                </a:xfrm>
              </p:grpSpPr>
              <p:sp>
                <p:nvSpPr>
                  <p:cNvPr id="8264" name="Freeform 72"/>
                  <p:cNvSpPr>
                    <a:spLocks/>
                  </p:cNvSpPr>
                  <p:nvPr/>
                </p:nvSpPr>
                <p:spPr bwMode="hidden">
                  <a:xfrm rot="4126480" flipH="1">
                    <a:off x="1939" y="918"/>
                    <a:ext cx="1046" cy="214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8265" name="Freeform 73"/>
                  <p:cNvSpPr>
                    <a:spLocks/>
                  </p:cNvSpPr>
                  <p:nvPr/>
                </p:nvSpPr>
                <p:spPr bwMode="hidden">
                  <a:xfrm rot="4126480" flipH="1">
                    <a:off x="1820" y="144"/>
                    <a:ext cx="570" cy="338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bg1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grpSp>
              <p:nvGrpSpPr>
                <p:cNvPr id="1079" name="Group 74"/>
                <p:cNvGrpSpPr>
                  <a:grpSpLocks/>
                </p:cNvGrpSpPr>
                <p:nvPr/>
              </p:nvGrpSpPr>
              <p:grpSpPr bwMode="auto">
                <a:xfrm>
                  <a:off x="4251" y="252"/>
                  <a:ext cx="723" cy="222"/>
                  <a:chOff x="2822" y="672"/>
                  <a:chExt cx="1845" cy="566"/>
                </a:xfrm>
              </p:grpSpPr>
              <p:sp>
                <p:nvSpPr>
                  <p:cNvPr id="8267" name="Freeform 75"/>
                  <p:cNvSpPr>
                    <a:spLocks/>
                  </p:cNvSpPr>
                  <p:nvPr/>
                </p:nvSpPr>
                <p:spPr bwMode="hidden">
                  <a:xfrm rot="-1325434">
                    <a:off x="2808" y="1022"/>
                    <a:ext cx="1232" cy="216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8268" name="Freeform 76"/>
                  <p:cNvSpPr>
                    <a:spLocks/>
                  </p:cNvSpPr>
                  <p:nvPr/>
                </p:nvSpPr>
                <p:spPr bwMode="hidden">
                  <a:xfrm rot="-1325434">
                    <a:off x="4003" y="673"/>
                    <a:ext cx="650" cy="337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grpSp>
              <p:nvGrpSpPr>
                <p:cNvPr id="1080" name="Group 77"/>
                <p:cNvGrpSpPr>
                  <a:grpSpLocks/>
                </p:cNvGrpSpPr>
                <p:nvPr/>
              </p:nvGrpSpPr>
              <p:grpSpPr bwMode="auto">
                <a:xfrm>
                  <a:off x="4196" y="163"/>
                  <a:ext cx="699" cy="282"/>
                  <a:chOff x="2683" y="445"/>
                  <a:chExt cx="1781" cy="717"/>
                </a:xfrm>
              </p:grpSpPr>
              <p:sp>
                <p:nvSpPr>
                  <p:cNvPr id="8270" name="Freeform 78"/>
                  <p:cNvSpPr>
                    <a:spLocks/>
                  </p:cNvSpPr>
                  <p:nvPr/>
                </p:nvSpPr>
                <p:spPr bwMode="hidden">
                  <a:xfrm rot="-1921064">
                    <a:off x="2682" y="946"/>
                    <a:ext cx="1227" cy="216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8271" name="Freeform 79"/>
                  <p:cNvSpPr>
                    <a:spLocks/>
                  </p:cNvSpPr>
                  <p:nvPr/>
                </p:nvSpPr>
                <p:spPr bwMode="hidden">
                  <a:xfrm rot="-1921064">
                    <a:off x="3801" y="444"/>
                    <a:ext cx="649" cy="339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sp>
              <p:nvSpPr>
                <p:cNvPr id="8272" name="Freeform 80"/>
                <p:cNvSpPr>
                  <a:spLocks/>
                </p:cNvSpPr>
                <p:nvPr/>
              </p:nvSpPr>
              <p:spPr bwMode="hidden">
                <a:xfrm rot="4578755" flipH="1">
                  <a:off x="3968" y="372"/>
                  <a:ext cx="403" cy="57"/>
                </a:xfrm>
                <a:custGeom>
                  <a:avLst/>
                  <a:gdLst/>
                  <a:ahLst/>
                  <a:cxnLst>
                    <a:cxn ang="0">
                      <a:pos x="0" y="504"/>
                    </a:cxn>
                    <a:cxn ang="0">
                      <a:pos x="864" y="168"/>
                    </a:cxn>
                    <a:cxn ang="0">
                      <a:pos x="1776" y="24"/>
                    </a:cxn>
                    <a:cxn ang="0">
                      <a:pos x="2736" y="24"/>
                    </a:cxn>
                    <a:cxn ang="0">
                      <a:pos x="2720" y="103"/>
                    </a:cxn>
                    <a:cxn ang="0">
                      <a:pos x="1764" y="103"/>
                    </a:cxn>
                    <a:cxn ang="0">
                      <a:pos x="654" y="292"/>
                    </a:cxn>
                    <a:cxn ang="0">
                      <a:pos x="0" y="504"/>
                    </a:cxn>
                  </a:cxnLst>
                  <a:rect l="0" t="0" r="r" b="b"/>
                  <a:pathLst>
                    <a:path w="2736" h="504">
                      <a:moveTo>
                        <a:pt x="0" y="504"/>
                      </a:moveTo>
                      <a:cubicBezTo>
                        <a:pt x="24" y="488"/>
                        <a:pt x="568" y="248"/>
                        <a:pt x="864" y="168"/>
                      </a:cubicBezTo>
                      <a:cubicBezTo>
                        <a:pt x="1160" y="88"/>
                        <a:pt x="1464" y="48"/>
                        <a:pt x="1776" y="24"/>
                      </a:cubicBezTo>
                      <a:cubicBezTo>
                        <a:pt x="2088" y="0"/>
                        <a:pt x="2579" y="11"/>
                        <a:pt x="2736" y="24"/>
                      </a:cubicBezTo>
                      <a:lnTo>
                        <a:pt x="2720" y="103"/>
                      </a:lnTo>
                      <a:cubicBezTo>
                        <a:pt x="2558" y="116"/>
                        <a:pt x="2108" y="71"/>
                        <a:pt x="1764" y="103"/>
                      </a:cubicBezTo>
                      <a:cubicBezTo>
                        <a:pt x="1209" y="136"/>
                        <a:pt x="998" y="192"/>
                        <a:pt x="654" y="292"/>
                      </a:cubicBezTo>
                      <a:cubicBezTo>
                        <a:pt x="358" y="356"/>
                        <a:pt x="136" y="460"/>
                        <a:pt x="0" y="504"/>
                      </a:cubicBezTo>
                      <a:close/>
                    </a:path>
                  </a:pathLst>
                </a:custGeom>
                <a:gradFill rotWithShape="0">
                  <a:gsLst>
                    <a:gs pos="0">
                      <a:schemeClr val="folHlink"/>
                    </a:gs>
                    <a:gs pos="100000">
                      <a:schemeClr val="accent2"/>
                    </a:gs>
                  </a:gsLst>
                  <a:lin ang="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8273" name="Freeform 81"/>
                <p:cNvSpPr>
                  <a:spLocks/>
                </p:cNvSpPr>
                <p:nvPr/>
              </p:nvSpPr>
              <p:spPr bwMode="hidden">
                <a:xfrm rot="4578755" flipH="1">
                  <a:off x="3977" y="77"/>
                  <a:ext cx="216" cy="91"/>
                </a:xfrm>
                <a:custGeom>
                  <a:avLst/>
                  <a:gdLst/>
                  <a:ahLst/>
                  <a:cxnLst>
                    <a:cxn ang="0">
                      <a:pos x="5" y="8"/>
                    </a:cxn>
                    <a:cxn ang="0">
                      <a:pos x="485" y="56"/>
                    </a:cxn>
                    <a:cxn ang="0">
                      <a:pos x="1157" y="200"/>
                    </a:cxn>
                    <a:cxn ang="0">
                      <a:pos x="1611" y="432"/>
                    </a:cxn>
                    <a:cxn ang="0">
                      <a:pos x="1756" y="609"/>
                    </a:cxn>
                    <a:cxn ang="0">
                      <a:pos x="1689" y="787"/>
                    </a:cxn>
                    <a:cxn ang="0">
                      <a:pos x="1589" y="632"/>
                    </a:cxn>
                    <a:cxn ang="0">
                      <a:pos x="1389" y="454"/>
                    </a:cxn>
                    <a:cxn ang="0">
                      <a:pos x="1109" y="296"/>
                    </a:cxn>
                    <a:cxn ang="0">
                      <a:pos x="581" y="152"/>
                    </a:cxn>
                    <a:cxn ang="0">
                      <a:pos x="0" y="76"/>
                    </a:cxn>
                    <a:cxn ang="0">
                      <a:pos x="5" y="8"/>
                    </a:cxn>
                  </a:cxnLst>
                  <a:rect l="0" t="0" r="r" b="b"/>
                  <a:pathLst>
                    <a:path w="1769" h="791">
                      <a:moveTo>
                        <a:pt x="5" y="8"/>
                      </a:moveTo>
                      <a:cubicBezTo>
                        <a:pt x="85" y="0"/>
                        <a:pt x="293" y="24"/>
                        <a:pt x="485" y="56"/>
                      </a:cubicBezTo>
                      <a:cubicBezTo>
                        <a:pt x="677" y="88"/>
                        <a:pt x="969" y="137"/>
                        <a:pt x="1157" y="200"/>
                      </a:cubicBezTo>
                      <a:cubicBezTo>
                        <a:pt x="1345" y="263"/>
                        <a:pt x="1511" y="364"/>
                        <a:pt x="1611" y="432"/>
                      </a:cubicBezTo>
                      <a:cubicBezTo>
                        <a:pt x="1711" y="500"/>
                        <a:pt x="1743" y="550"/>
                        <a:pt x="1756" y="609"/>
                      </a:cubicBezTo>
                      <a:cubicBezTo>
                        <a:pt x="1769" y="668"/>
                        <a:pt x="1717" y="783"/>
                        <a:pt x="1689" y="787"/>
                      </a:cubicBezTo>
                      <a:cubicBezTo>
                        <a:pt x="1661" y="791"/>
                        <a:pt x="1639" y="687"/>
                        <a:pt x="1589" y="632"/>
                      </a:cubicBezTo>
                      <a:cubicBezTo>
                        <a:pt x="1539" y="577"/>
                        <a:pt x="1469" y="510"/>
                        <a:pt x="1389" y="454"/>
                      </a:cubicBezTo>
                      <a:cubicBezTo>
                        <a:pt x="1309" y="398"/>
                        <a:pt x="1244" y="346"/>
                        <a:pt x="1109" y="296"/>
                      </a:cubicBezTo>
                      <a:cubicBezTo>
                        <a:pt x="974" y="246"/>
                        <a:pt x="766" y="189"/>
                        <a:pt x="581" y="152"/>
                      </a:cubicBezTo>
                      <a:cubicBezTo>
                        <a:pt x="396" y="115"/>
                        <a:pt x="96" y="100"/>
                        <a:pt x="0" y="76"/>
                      </a:cubicBezTo>
                      <a:lnTo>
                        <a:pt x="5" y="8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bg1"/>
                    </a:gs>
                    <a:gs pos="100000">
                      <a:schemeClr val="folHlink"/>
                    </a:gs>
                  </a:gsLst>
                  <a:lin ang="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anchor="ctr"/>
                <a:lstStyle/>
                <a:p>
                  <a:pPr>
                    <a:defRPr/>
                  </a:pPr>
                  <a:endParaRPr lang="ru-RU"/>
                </a:p>
              </p:txBody>
            </p:sp>
            <p:grpSp>
              <p:nvGrpSpPr>
                <p:cNvPr id="1083" name="Group 82"/>
                <p:cNvGrpSpPr>
                  <a:grpSpLocks/>
                </p:cNvGrpSpPr>
                <p:nvPr/>
              </p:nvGrpSpPr>
              <p:grpSpPr bwMode="auto">
                <a:xfrm>
                  <a:off x="4242" y="5"/>
                  <a:ext cx="251" cy="596"/>
                  <a:chOff x="2800" y="41"/>
                  <a:chExt cx="640" cy="1520"/>
                </a:xfrm>
              </p:grpSpPr>
              <p:sp>
                <p:nvSpPr>
                  <p:cNvPr id="8275" name="Freeform 83"/>
                  <p:cNvSpPr>
                    <a:spLocks/>
                  </p:cNvSpPr>
                  <p:nvPr/>
                </p:nvSpPr>
                <p:spPr bwMode="hidden">
                  <a:xfrm rot="-3857755">
                    <a:off x="2368" y="930"/>
                    <a:ext cx="1048" cy="186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8276" name="Freeform 84"/>
                  <p:cNvSpPr>
                    <a:spLocks/>
                  </p:cNvSpPr>
                  <p:nvPr/>
                </p:nvSpPr>
                <p:spPr bwMode="hidden">
                  <a:xfrm rot="-3857755">
                    <a:off x="3013" y="180"/>
                    <a:ext cx="566" cy="288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grpSp>
              <p:nvGrpSpPr>
                <p:cNvPr id="1084" name="Group 85"/>
                <p:cNvGrpSpPr>
                  <a:grpSpLocks/>
                </p:cNvGrpSpPr>
                <p:nvPr/>
              </p:nvGrpSpPr>
              <p:grpSpPr bwMode="auto">
                <a:xfrm>
                  <a:off x="4295" y="53"/>
                  <a:ext cx="398" cy="574"/>
                  <a:chOff x="2934" y="163"/>
                  <a:chExt cx="1017" cy="1464"/>
                </a:xfrm>
              </p:grpSpPr>
              <p:sp>
                <p:nvSpPr>
                  <p:cNvPr id="8278" name="Freeform 86"/>
                  <p:cNvSpPr>
                    <a:spLocks/>
                  </p:cNvSpPr>
                  <p:nvPr/>
                </p:nvSpPr>
                <p:spPr bwMode="hidden">
                  <a:xfrm rot="-2777260">
                    <a:off x="2493" y="915"/>
                    <a:ext cx="1154" cy="270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8279" name="Freeform 87"/>
                  <p:cNvSpPr>
                    <a:spLocks/>
                  </p:cNvSpPr>
                  <p:nvPr/>
                </p:nvSpPr>
                <p:spPr bwMode="hidden">
                  <a:xfrm rot="-2777260">
                    <a:off x="3431" y="262"/>
                    <a:ext cx="619" cy="422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grpSp>
              <p:nvGrpSpPr>
                <p:cNvPr id="1085" name="Group 88"/>
                <p:cNvGrpSpPr>
                  <a:grpSpLocks/>
                </p:cNvGrpSpPr>
                <p:nvPr/>
              </p:nvGrpSpPr>
              <p:grpSpPr bwMode="auto">
                <a:xfrm>
                  <a:off x="4215" y="2"/>
                  <a:ext cx="95" cy="567"/>
                  <a:chOff x="2730" y="32"/>
                  <a:chExt cx="243" cy="1448"/>
                </a:xfrm>
              </p:grpSpPr>
              <p:sp>
                <p:nvSpPr>
                  <p:cNvPr id="8281" name="Freeform 89"/>
                  <p:cNvSpPr>
                    <a:spLocks/>
                  </p:cNvSpPr>
                  <p:nvPr/>
                </p:nvSpPr>
                <p:spPr bwMode="hidden">
                  <a:xfrm rot="-4903748">
                    <a:off x="2297" y="959"/>
                    <a:ext cx="954" cy="87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8282" name="Freeform 90"/>
                  <p:cNvSpPr>
                    <a:spLocks/>
                  </p:cNvSpPr>
                  <p:nvPr/>
                </p:nvSpPr>
                <p:spPr bwMode="hidden">
                  <a:xfrm rot="-4903748">
                    <a:off x="2650" y="222"/>
                    <a:ext cx="511" cy="133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grpSp>
              <p:nvGrpSpPr>
                <p:cNvPr id="1086" name="Group 91"/>
                <p:cNvGrpSpPr>
                  <a:grpSpLocks/>
                </p:cNvGrpSpPr>
                <p:nvPr/>
              </p:nvGrpSpPr>
              <p:grpSpPr bwMode="auto">
                <a:xfrm>
                  <a:off x="3514" y="683"/>
                  <a:ext cx="425" cy="960"/>
                  <a:chOff x="943" y="1769"/>
                  <a:chExt cx="1085" cy="2450"/>
                </a:xfrm>
              </p:grpSpPr>
              <p:sp>
                <p:nvSpPr>
                  <p:cNvPr id="8284" name="Freeform 92"/>
                  <p:cNvSpPr>
                    <a:spLocks/>
                  </p:cNvSpPr>
                  <p:nvPr/>
                </p:nvSpPr>
                <p:spPr bwMode="hidden">
                  <a:xfrm rot="18335692" flipH="1">
                    <a:off x="1009" y="2474"/>
                    <a:ext cx="1724" cy="313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8285" name="Freeform 93"/>
                  <p:cNvSpPr>
                    <a:spLocks/>
                  </p:cNvSpPr>
                  <p:nvPr/>
                </p:nvSpPr>
                <p:spPr bwMode="hidden">
                  <a:xfrm rot="18335692" flipH="1">
                    <a:off x="725" y="3497"/>
                    <a:ext cx="925" cy="489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grpSp>
              <p:nvGrpSpPr>
                <p:cNvPr id="1087" name="Group 94"/>
                <p:cNvGrpSpPr>
                  <a:grpSpLocks/>
                </p:cNvGrpSpPr>
                <p:nvPr/>
              </p:nvGrpSpPr>
              <p:grpSpPr bwMode="auto">
                <a:xfrm>
                  <a:off x="3715" y="748"/>
                  <a:ext cx="300" cy="930"/>
                  <a:chOff x="1455" y="1936"/>
                  <a:chExt cx="766" cy="2373"/>
                </a:xfrm>
              </p:grpSpPr>
              <p:sp>
                <p:nvSpPr>
                  <p:cNvPr id="8287" name="Freeform 95"/>
                  <p:cNvSpPr>
                    <a:spLocks/>
                  </p:cNvSpPr>
                  <p:nvPr/>
                </p:nvSpPr>
                <p:spPr bwMode="hidden">
                  <a:xfrm rot="17542885" flipH="1">
                    <a:off x="1268" y="2577"/>
                    <a:ext cx="1594" cy="313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8288" name="Freeform 96"/>
                  <p:cNvSpPr>
                    <a:spLocks/>
                  </p:cNvSpPr>
                  <p:nvPr/>
                </p:nvSpPr>
                <p:spPr bwMode="hidden">
                  <a:xfrm rot="17542885" flipH="1">
                    <a:off x="1278" y="3627"/>
                    <a:ext cx="845" cy="489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grpSp>
              <p:nvGrpSpPr>
                <p:cNvPr id="1088" name="Group 97"/>
                <p:cNvGrpSpPr>
                  <a:grpSpLocks/>
                </p:cNvGrpSpPr>
                <p:nvPr/>
              </p:nvGrpSpPr>
              <p:grpSpPr bwMode="auto">
                <a:xfrm rot="88588">
                  <a:off x="3923" y="769"/>
                  <a:ext cx="180" cy="913"/>
                  <a:chOff x="1956" y="1990"/>
                  <a:chExt cx="492" cy="2604"/>
                </a:xfrm>
              </p:grpSpPr>
              <p:sp>
                <p:nvSpPr>
                  <p:cNvPr id="8290" name="Freeform 98"/>
                  <p:cNvSpPr>
                    <a:spLocks/>
                  </p:cNvSpPr>
                  <p:nvPr/>
                </p:nvSpPr>
                <p:spPr bwMode="hidden">
                  <a:xfrm rot="16782062" flipH="1">
                    <a:off x="1425" y="2679"/>
                    <a:ext cx="1712" cy="302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accent2"/>
                      </a:gs>
                    </a:gsLst>
                    <a:lin ang="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8291" name="Freeform 99"/>
                  <p:cNvSpPr>
                    <a:spLocks/>
                  </p:cNvSpPr>
                  <p:nvPr/>
                </p:nvSpPr>
                <p:spPr bwMode="hidden">
                  <a:xfrm rot="16782062" flipH="1">
                    <a:off x="1717" y="3884"/>
                    <a:ext cx="917" cy="471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grpSp>
              <p:nvGrpSpPr>
                <p:cNvPr id="1089" name="Group 100"/>
                <p:cNvGrpSpPr>
                  <a:grpSpLocks/>
                </p:cNvGrpSpPr>
                <p:nvPr/>
              </p:nvGrpSpPr>
              <p:grpSpPr bwMode="auto">
                <a:xfrm>
                  <a:off x="4451" y="662"/>
                  <a:ext cx="442" cy="951"/>
                  <a:chOff x="3334" y="1717"/>
                  <a:chExt cx="1125" cy="2426"/>
                </a:xfrm>
              </p:grpSpPr>
              <p:sp>
                <p:nvSpPr>
                  <p:cNvPr id="8293" name="Freeform 101"/>
                  <p:cNvSpPr>
                    <a:spLocks/>
                  </p:cNvSpPr>
                  <p:nvPr/>
                </p:nvSpPr>
                <p:spPr bwMode="hidden">
                  <a:xfrm rot="3144576">
                    <a:off x="2627" y="2423"/>
                    <a:ext cx="1723" cy="312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8294" name="Freeform 102"/>
                  <p:cNvSpPr>
                    <a:spLocks/>
                  </p:cNvSpPr>
                  <p:nvPr/>
                </p:nvSpPr>
                <p:spPr bwMode="hidden">
                  <a:xfrm rot="3144576">
                    <a:off x="3752" y="3435"/>
                    <a:ext cx="925" cy="491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grpSp>
              <p:nvGrpSpPr>
                <p:cNvPr id="1090" name="Group 103"/>
                <p:cNvGrpSpPr>
                  <a:grpSpLocks/>
                </p:cNvGrpSpPr>
                <p:nvPr/>
              </p:nvGrpSpPr>
              <p:grpSpPr bwMode="auto">
                <a:xfrm>
                  <a:off x="4391" y="721"/>
                  <a:ext cx="347" cy="951"/>
                  <a:chOff x="3181" y="1866"/>
                  <a:chExt cx="883" cy="2426"/>
                </a:xfrm>
              </p:grpSpPr>
              <p:sp>
                <p:nvSpPr>
                  <p:cNvPr id="8296" name="Freeform 104"/>
                  <p:cNvSpPr>
                    <a:spLocks/>
                  </p:cNvSpPr>
                  <p:nvPr/>
                </p:nvSpPr>
                <p:spPr bwMode="hidden">
                  <a:xfrm rot="3745735">
                    <a:off x="2506" y="2527"/>
                    <a:ext cx="1649" cy="299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8297" name="Freeform 105"/>
                  <p:cNvSpPr>
                    <a:spLocks/>
                  </p:cNvSpPr>
                  <p:nvPr/>
                </p:nvSpPr>
                <p:spPr bwMode="hidden">
                  <a:xfrm rot="3745735">
                    <a:off x="3387" y="3600"/>
                    <a:ext cx="885" cy="469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 cap="flat" cmpd="sng">
                    <a:noFill/>
                    <a:prstDash val="solid"/>
                    <a:round/>
                    <a:headEnd type="none" w="med" len="med"/>
                    <a:tailEnd type="none" w="med" len="med"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grpSp>
              <p:nvGrpSpPr>
                <p:cNvPr id="1091" name="Group 106"/>
                <p:cNvGrpSpPr>
                  <a:grpSpLocks/>
                </p:cNvGrpSpPr>
                <p:nvPr/>
              </p:nvGrpSpPr>
              <p:grpSpPr bwMode="auto">
                <a:xfrm>
                  <a:off x="4323" y="767"/>
                  <a:ext cx="243" cy="935"/>
                  <a:chOff x="3006" y="1983"/>
                  <a:chExt cx="619" cy="2386"/>
                </a:xfrm>
              </p:grpSpPr>
              <p:sp>
                <p:nvSpPr>
                  <p:cNvPr id="8299" name="Freeform 107"/>
                  <p:cNvSpPr>
                    <a:spLocks/>
                  </p:cNvSpPr>
                  <p:nvPr/>
                </p:nvSpPr>
                <p:spPr bwMode="hidden">
                  <a:xfrm rot="4286818">
                    <a:off x="2328" y="2647"/>
                    <a:ext cx="1600" cy="244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8300" name="Freeform 108"/>
                  <p:cNvSpPr>
                    <a:spLocks/>
                  </p:cNvSpPr>
                  <p:nvPr/>
                </p:nvSpPr>
                <p:spPr bwMode="hidden">
                  <a:xfrm rot="4286818">
                    <a:off x="3003" y="3733"/>
                    <a:ext cx="857" cy="386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grpSp>
              <p:nvGrpSpPr>
                <p:cNvPr id="1092" name="Group 109"/>
                <p:cNvGrpSpPr>
                  <a:grpSpLocks/>
                </p:cNvGrpSpPr>
                <p:nvPr/>
              </p:nvGrpSpPr>
              <p:grpSpPr bwMode="auto">
                <a:xfrm>
                  <a:off x="4249" y="813"/>
                  <a:ext cx="159" cy="870"/>
                  <a:chOff x="2819" y="2101"/>
                  <a:chExt cx="405" cy="2219"/>
                </a:xfrm>
              </p:grpSpPr>
              <p:sp>
                <p:nvSpPr>
                  <p:cNvPr id="8302" name="Freeform 110"/>
                  <p:cNvSpPr>
                    <a:spLocks/>
                  </p:cNvSpPr>
                  <p:nvPr/>
                </p:nvSpPr>
                <p:spPr bwMode="hidden">
                  <a:xfrm rot="4898956">
                    <a:off x="2214" y="2705"/>
                    <a:ext cx="1457" cy="247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8303" name="Freeform 111"/>
                  <p:cNvSpPr>
                    <a:spLocks/>
                  </p:cNvSpPr>
                  <p:nvPr/>
                </p:nvSpPr>
                <p:spPr bwMode="hidden">
                  <a:xfrm rot="4898956">
                    <a:off x="2637" y="3718"/>
                    <a:ext cx="789" cy="386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grpSp>
              <p:nvGrpSpPr>
                <p:cNvPr id="1093" name="Group 112"/>
                <p:cNvGrpSpPr>
                  <a:grpSpLocks/>
                </p:cNvGrpSpPr>
                <p:nvPr/>
              </p:nvGrpSpPr>
              <p:grpSpPr bwMode="auto">
                <a:xfrm>
                  <a:off x="4045" y="826"/>
                  <a:ext cx="167" cy="857"/>
                  <a:chOff x="2287" y="2135"/>
                  <a:chExt cx="426" cy="2185"/>
                </a:xfrm>
              </p:grpSpPr>
              <p:sp>
                <p:nvSpPr>
                  <p:cNvPr id="8305" name="Freeform 113"/>
                  <p:cNvSpPr>
                    <a:spLocks/>
                  </p:cNvSpPr>
                  <p:nvPr/>
                </p:nvSpPr>
                <p:spPr bwMode="hidden">
                  <a:xfrm rot="5755659">
                    <a:off x="1903" y="2758"/>
                    <a:ext cx="1432" cy="186"/>
                  </a:xfrm>
                  <a:custGeom>
                    <a:avLst/>
                    <a:gdLst/>
                    <a:ahLst/>
                    <a:cxnLst>
                      <a:cxn ang="0">
                        <a:pos x="0" y="504"/>
                      </a:cxn>
                      <a:cxn ang="0">
                        <a:pos x="864" y="168"/>
                      </a:cxn>
                      <a:cxn ang="0">
                        <a:pos x="1776" y="24"/>
                      </a:cxn>
                      <a:cxn ang="0">
                        <a:pos x="2736" y="24"/>
                      </a:cxn>
                      <a:cxn ang="0">
                        <a:pos x="2720" y="103"/>
                      </a:cxn>
                      <a:cxn ang="0">
                        <a:pos x="1764" y="103"/>
                      </a:cxn>
                      <a:cxn ang="0">
                        <a:pos x="654" y="292"/>
                      </a:cxn>
                      <a:cxn ang="0">
                        <a:pos x="0" y="504"/>
                      </a:cxn>
                    </a:cxnLst>
                    <a:rect l="0" t="0" r="r" b="b"/>
                    <a:pathLst>
                      <a:path w="2736" h="504">
                        <a:moveTo>
                          <a:pt x="0" y="504"/>
                        </a:moveTo>
                        <a:cubicBezTo>
                          <a:pt x="24" y="488"/>
                          <a:pt x="568" y="248"/>
                          <a:pt x="864" y="168"/>
                        </a:cubicBezTo>
                        <a:cubicBezTo>
                          <a:pt x="1160" y="88"/>
                          <a:pt x="1464" y="48"/>
                          <a:pt x="1776" y="24"/>
                        </a:cubicBezTo>
                        <a:cubicBezTo>
                          <a:pt x="2088" y="0"/>
                          <a:pt x="2579" y="11"/>
                          <a:pt x="2736" y="24"/>
                        </a:cubicBezTo>
                        <a:lnTo>
                          <a:pt x="2720" y="103"/>
                        </a:lnTo>
                        <a:cubicBezTo>
                          <a:pt x="2558" y="116"/>
                          <a:pt x="2108" y="71"/>
                          <a:pt x="1764" y="103"/>
                        </a:cubicBezTo>
                        <a:cubicBezTo>
                          <a:pt x="1209" y="136"/>
                          <a:pt x="998" y="192"/>
                          <a:pt x="654" y="292"/>
                        </a:cubicBezTo>
                        <a:cubicBezTo>
                          <a:pt x="358" y="356"/>
                          <a:pt x="136" y="460"/>
                          <a:pt x="0" y="504"/>
                        </a:cubicBez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2"/>
                      </a:gs>
                      <a:gs pos="100000">
                        <a:schemeClr val="folHlink"/>
                      </a:gs>
                    </a:gsLst>
                    <a:lin ang="540000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8306" name="Freeform 114"/>
                  <p:cNvSpPr>
                    <a:spLocks/>
                  </p:cNvSpPr>
                  <p:nvPr/>
                </p:nvSpPr>
                <p:spPr bwMode="hidden">
                  <a:xfrm rot="5755659">
                    <a:off x="2051" y="3775"/>
                    <a:ext cx="767" cy="294"/>
                  </a:xfrm>
                  <a:custGeom>
                    <a:avLst/>
                    <a:gdLst/>
                    <a:ahLst/>
                    <a:cxnLst>
                      <a:cxn ang="0">
                        <a:pos x="5" y="8"/>
                      </a:cxn>
                      <a:cxn ang="0">
                        <a:pos x="485" y="56"/>
                      </a:cxn>
                      <a:cxn ang="0">
                        <a:pos x="1157" y="200"/>
                      </a:cxn>
                      <a:cxn ang="0">
                        <a:pos x="1611" y="432"/>
                      </a:cxn>
                      <a:cxn ang="0">
                        <a:pos x="1756" y="609"/>
                      </a:cxn>
                      <a:cxn ang="0">
                        <a:pos x="1689" y="787"/>
                      </a:cxn>
                      <a:cxn ang="0">
                        <a:pos x="1589" y="632"/>
                      </a:cxn>
                      <a:cxn ang="0">
                        <a:pos x="1389" y="454"/>
                      </a:cxn>
                      <a:cxn ang="0">
                        <a:pos x="1109" y="296"/>
                      </a:cxn>
                      <a:cxn ang="0">
                        <a:pos x="581" y="152"/>
                      </a:cxn>
                      <a:cxn ang="0">
                        <a:pos x="0" y="76"/>
                      </a:cxn>
                      <a:cxn ang="0">
                        <a:pos x="5" y="8"/>
                      </a:cxn>
                    </a:cxnLst>
                    <a:rect l="0" t="0" r="r" b="b"/>
                    <a:pathLst>
                      <a:path w="1769" h="791">
                        <a:moveTo>
                          <a:pt x="5" y="8"/>
                        </a:moveTo>
                        <a:cubicBezTo>
                          <a:pt x="85" y="0"/>
                          <a:pt x="293" y="24"/>
                          <a:pt x="485" y="56"/>
                        </a:cubicBezTo>
                        <a:cubicBezTo>
                          <a:pt x="677" y="88"/>
                          <a:pt x="969" y="137"/>
                          <a:pt x="1157" y="200"/>
                        </a:cubicBezTo>
                        <a:cubicBezTo>
                          <a:pt x="1345" y="263"/>
                          <a:pt x="1511" y="364"/>
                          <a:pt x="1611" y="432"/>
                        </a:cubicBezTo>
                        <a:cubicBezTo>
                          <a:pt x="1711" y="500"/>
                          <a:pt x="1743" y="550"/>
                          <a:pt x="1756" y="609"/>
                        </a:cubicBezTo>
                        <a:cubicBezTo>
                          <a:pt x="1769" y="668"/>
                          <a:pt x="1717" y="783"/>
                          <a:pt x="1689" y="787"/>
                        </a:cubicBezTo>
                        <a:cubicBezTo>
                          <a:pt x="1661" y="791"/>
                          <a:pt x="1639" y="687"/>
                          <a:pt x="1589" y="632"/>
                        </a:cubicBezTo>
                        <a:cubicBezTo>
                          <a:pt x="1539" y="577"/>
                          <a:pt x="1469" y="510"/>
                          <a:pt x="1389" y="454"/>
                        </a:cubicBezTo>
                        <a:cubicBezTo>
                          <a:pt x="1309" y="398"/>
                          <a:pt x="1244" y="346"/>
                          <a:pt x="1109" y="296"/>
                        </a:cubicBezTo>
                        <a:cubicBezTo>
                          <a:pt x="974" y="246"/>
                          <a:pt x="766" y="189"/>
                          <a:pt x="581" y="152"/>
                        </a:cubicBezTo>
                        <a:cubicBezTo>
                          <a:pt x="396" y="115"/>
                          <a:pt x="96" y="100"/>
                          <a:pt x="0" y="76"/>
                        </a:cubicBezTo>
                        <a:lnTo>
                          <a:pt x="5" y="8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folHlink"/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  <a:ln w="9525">
                    <a:noFill/>
                    <a:round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</p:grpSp>
          <p:sp>
            <p:nvSpPr>
              <p:cNvPr id="8307" name="Freeform 115"/>
              <p:cNvSpPr>
                <a:spLocks/>
              </p:cNvSpPr>
              <p:nvPr/>
            </p:nvSpPr>
            <p:spPr bwMode="hidden">
              <a:xfrm flipH="1">
                <a:off x="3873" y="934"/>
                <a:ext cx="190" cy="580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308" name="Arc 116"/>
              <p:cNvSpPr>
                <a:spLocks/>
              </p:cNvSpPr>
              <p:nvPr/>
            </p:nvSpPr>
            <p:spPr bwMode="hidden">
              <a:xfrm flipH="1">
                <a:off x="3527" y="725"/>
                <a:ext cx="832" cy="900"/>
              </a:xfrm>
              <a:custGeom>
                <a:avLst/>
                <a:gdLst>
                  <a:gd name="G0" fmla="+- 0 0 0"/>
                  <a:gd name="G1" fmla="+- 20897 0 0"/>
                  <a:gd name="G2" fmla="+- 21600 0 0"/>
                  <a:gd name="T0" fmla="*/ 5467 w 21600"/>
                  <a:gd name="T1" fmla="*/ 0 h 21602"/>
                  <a:gd name="T2" fmla="*/ 21589 w 21600"/>
                  <a:gd name="T3" fmla="*/ 21602 h 21602"/>
                  <a:gd name="T4" fmla="*/ 0 w 21600"/>
                  <a:gd name="T5" fmla="*/ 20897 h 216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600" h="21602" fill="none" extrusionOk="0">
                    <a:moveTo>
                      <a:pt x="5466" y="0"/>
                    </a:moveTo>
                    <a:cubicBezTo>
                      <a:pt x="14970" y="2486"/>
                      <a:pt x="21600" y="11073"/>
                      <a:pt x="21600" y="20897"/>
                    </a:cubicBezTo>
                    <a:cubicBezTo>
                      <a:pt x="21600" y="21132"/>
                      <a:pt x="21596" y="21367"/>
                      <a:pt x="21588" y="21601"/>
                    </a:cubicBezTo>
                  </a:path>
                  <a:path w="21600" h="21602" stroke="0" extrusionOk="0">
                    <a:moveTo>
                      <a:pt x="5466" y="0"/>
                    </a:moveTo>
                    <a:cubicBezTo>
                      <a:pt x="14970" y="2486"/>
                      <a:pt x="21600" y="11073"/>
                      <a:pt x="21600" y="20897"/>
                    </a:cubicBezTo>
                    <a:cubicBezTo>
                      <a:pt x="21600" y="21132"/>
                      <a:pt x="21596" y="21367"/>
                      <a:pt x="21588" y="21601"/>
                    </a:cubicBezTo>
                    <a:lnTo>
                      <a:pt x="0" y="20897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309" name="Arc 117"/>
              <p:cNvSpPr>
                <a:spLocks/>
              </p:cNvSpPr>
              <p:nvPr/>
            </p:nvSpPr>
            <p:spPr bwMode="hidden">
              <a:xfrm flipV="1">
                <a:off x="4278" y="179"/>
                <a:ext cx="1007" cy="802"/>
              </a:xfrm>
              <a:custGeom>
                <a:avLst/>
                <a:gdLst>
                  <a:gd name="G0" fmla="+- 17826 0 0"/>
                  <a:gd name="G1" fmla="+- 0 0 0"/>
                  <a:gd name="G2" fmla="+- 21600 0 0"/>
                  <a:gd name="T0" fmla="*/ 36729 w 36729"/>
                  <a:gd name="T1" fmla="*/ 10451 h 21600"/>
                  <a:gd name="T2" fmla="*/ 0 w 36729"/>
                  <a:gd name="T3" fmla="*/ 12197 h 21600"/>
                  <a:gd name="T4" fmla="*/ 17826 w 36729"/>
                  <a:gd name="T5" fmla="*/ 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6729" h="21600" fill="none" extrusionOk="0">
                    <a:moveTo>
                      <a:pt x="36729" y="10451"/>
                    </a:moveTo>
                    <a:cubicBezTo>
                      <a:pt x="32926" y="17330"/>
                      <a:pt x="25686" y="21599"/>
                      <a:pt x="17826" y="21600"/>
                    </a:cubicBezTo>
                    <a:cubicBezTo>
                      <a:pt x="10696" y="21600"/>
                      <a:pt x="4025" y="18081"/>
                      <a:pt x="-1" y="12197"/>
                    </a:cubicBezTo>
                  </a:path>
                  <a:path w="36729" h="21600" stroke="0" extrusionOk="0">
                    <a:moveTo>
                      <a:pt x="36729" y="10451"/>
                    </a:moveTo>
                    <a:cubicBezTo>
                      <a:pt x="32926" y="17330"/>
                      <a:pt x="25686" y="21599"/>
                      <a:pt x="17826" y="21600"/>
                    </a:cubicBezTo>
                    <a:cubicBezTo>
                      <a:pt x="10696" y="21600"/>
                      <a:pt x="4025" y="18081"/>
                      <a:pt x="-1" y="12197"/>
                    </a:cubicBezTo>
                    <a:lnTo>
                      <a:pt x="17826" y="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310" name="Arc 118"/>
              <p:cNvSpPr>
                <a:spLocks/>
              </p:cNvSpPr>
              <p:nvPr/>
            </p:nvSpPr>
            <p:spPr bwMode="hidden">
              <a:xfrm flipH="1">
                <a:off x="3612" y="580"/>
                <a:ext cx="485" cy="933"/>
              </a:xfrm>
              <a:custGeom>
                <a:avLst/>
                <a:gdLst>
                  <a:gd name="G0" fmla="+- 7340 0 0"/>
                  <a:gd name="G1" fmla="+- 21600 0 0"/>
                  <a:gd name="G2" fmla="+- 21600 0 0"/>
                  <a:gd name="T0" fmla="*/ 0 w 28940"/>
                  <a:gd name="T1" fmla="*/ 1285 h 22305"/>
                  <a:gd name="T2" fmla="*/ 28929 w 28940"/>
                  <a:gd name="T3" fmla="*/ 22305 h 22305"/>
                  <a:gd name="T4" fmla="*/ 7340 w 28940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8940" h="22305" fill="none" extrusionOk="0">
                    <a:moveTo>
                      <a:pt x="0" y="1285"/>
                    </a:moveTo>
                    <a:cubicBezTo>
                      <a:pt x="2353" y="434"/>
                      <a:pt x="4837" y="-1"/>
                      <a:pt x="7340" y="0"/>
                    </a:cubicBezTo>
                    <a:cubicBezTo>
                      <a:pt x="19269" y="0"/>
                      <a:pt x="28940" y="9670"/>
                      <a:pt x="28940" y="21600"/>
                    </a:cubicBezTo>
                    <a:cubicBezTo>
                      <a:pt x="28940" y="21835"/>
                      <a:pt x="28936" y="22070"/>
                      <a:pt x="28928" y="22304"/>
                    </a:cubicBezTo>
                  </a:path>
                  <a:path w="28940" h="22305" stroke="0" extrusionOk="0">
                    <a:moveTo>
                      <a:pt x="0" y="1285"/>
                    </a:moveTo>
                    <a:cubicBezTo>
                      <a:pt x="2353" y="434"/>
                      <a:pt x="4837" y="-1"/>
                      <a:pt x="7340" y="0"/>
                    </a:cubicBezTo>
                    <a:cubicBezTo>
                      <a:pt x="19269" y="0"/>
                      <a:pt x="28940" y="9670"/>
                      <a:pt x="28940" y="21600"/>
                    </a:cubicBezTo>
                    <a:cubicBezTo>
                      <a:pt x="28940" y="21835"/>
                      <a:pt x="28936" y="22070"/>
                      <a:pt x="28928" y="22304"/>
                    </a:cubicBezTo>
                    <a:lnTo>
                      <a:pt x="7340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311" name="Arc 119"/>
              <p:cNvSpPr>
                <a:spLocks/>
              </p:cNvSpPr>
              <p:nvPr/>
            </p:nvSpPr>
            <p:spPr bwMode="hidden">
              <a:xfrm flipH="1">
                <a:off x="3267" y="628"/>
                <a:ext cx="791" cy="928"/>
              </a:xfrm>
              <a:custGeom>
                <a:avLst/>
                <a:gdLst>
                  <a:gd name="G0" fmla="+- 8873 0 0"/>
                  <a:gd name="G1" fmla="+- 21600 0 0"/>
                  <a:gd name="G2" fmla="+- 21600 0 0"/>
                  <a:gd name="T0" fmla="*/ 0 w 30473"/>
                  <a:gd name="T1" fmla="*/ 1907 h 22305"/>
                  <a:gd name="T2" fmla="*/ 30462 w 30473"/>
                  <a:gd name="T3" fmla="*/ 22305 h 22305"/>
                  <a:gd name="T4" fmla="*/ 8873 w 30473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0473" h="22305" fill="none" extrusionOk="0">
                    <a:moveTo>
                      <a:pt x="-1" y="1906"/>
                    </a:moveTo>
                    <a:cubicBezTo>
                      <a:pt x="2789" y="649"/>
                      <a:pt x="5813" y="-1"/>
                      <a:pt x="8873" y="0"/>
                    </a:cubicBezTo>
                    <a:cubicBezTo>
                      <a:pt x="20802" y="0"/>
                      <a:pt x="30473" y="9670"/>
                      <a:pt x="30473" y="21600"/>
                    </a:cubicBezTo>
                    <a:cubicBezTo>
                      <a:pt x="30473" y="21835"/>
                      <a:pt x="30469" y="22070"/>
                      <a:pt x="30461" y="22304"/>
                    </a:cubicBezTo>
                  </a:path>
                  <a:path w="30473" h="22305" stroke="0" extrusionOk="0">
                    <a:moveTo>
                      <a:pt x="-1" y="1906"/>
                    </a:moveTo>
                    <a:cubicBezTo>
                      <a:pt x="2789" y="649"/>
                      <a:pt x="5813" y="-1"/>
                      <a:pt x="8873" y="0"/>
                    </a:cubicBezTo>
                    <a:cubicBezTo>
                      <a:pt x="20802" y="0"/>
                      <a:pt x="30473" y="9670"/>
                      <a:pt x="30473" y="21600"/>
                    </a:cubicBezTo>
                    <a:cubicBezTo>
                      <a:pt x="30473" y="21835"/>
                      <a:pt x="30469" y="22070"/>
                      <a:pt x="30461" y="22304"/>
                    </a:cubicBezTo>
                    <a:lnTo>
                      <a:pt x="8873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312" name="Arc 120"/>
              <p:cNvSpPr>
                <a:spLocks/>
              </p:cNvSpPr>
              <p:nvPr/>
            </p:nvSpPr>
            <p:spPr bwMode="hidden">
              <a:xfrm flipH="1">
                <a:off x="3197" y="458"/>
                <a:ext cx="932" cy="933"/>
              </a:xfrm>
              <a:custGeom>
                <a:avLst/>
                <a:gdLst>
                  <a:gd name="G0" fmla="+- 12855 0 0"/>
                  <a:gd name="G1" fmla="+- 21600 0 0"/>
                  <a:gd name="G2" fmla="+- 21600 0 0"/>
                  <a:gd name="T0" fmla="*/ 0 w 34455"/>
                  <a:gd name="T1" fmla="*/ 4241 h 22305"/>
                  <a:gd name="T2" fmla="*/ 34444 w 34455"/>
                  <a:gd name="T3" fmla="*/ 22305 h 22305"/>
                  <a:gd name="T4" fmla="*/ 12855 w 34455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455" h="22305" fill="none" extrusionOk="0">
                    <a:moveTo>
                      <a:pt x="0" y="4241"/>
                    </a:moveTo>
                    <a:cubicBezTo>
                      <a:pt x="3720" y="1486"/>
                      <a:pt x="8226" y="-1"/>
                      <a:pt x="12855" y="0"/>
                    </a:cubicBezTo>
                    <a:cubicBezTo>
                      <a:pt x="24784" y="0"/>
                      <a:pt x="34455" y="9670"/>
                      <a:pt x="34455" y="21600"/>
                    </a:cubicBezTo>
                    <a:cubicBezTo>
                      <a:pt x="34455" y="21835"/>
                      <a:pt x="34451" y="22070"/>
                      <a:pt x="34443" y="22304"/>
                    </a:cubicBezTo>
                  </a:path>
                  <a:path w="34455" h="22305" stroke="0" extrusionOk="0">
                    <a:moveTo>
                      <a:pt x="0" y="4241"/>
                    </a:moveTo>
                    <a:cubicBezTo>
                      <a:pt x="3720" y="1486"/>
                      <a:pt x="8226" y="-1"/>
                      <a:pt x="12855" y="0"/>
                    </a:cubicBezTo>
                    <a:cubicBezTo>
                      <a:pt x="24784" y="0"/>
                      <a:pt x="34455" y="9670"/>
                      <a:pt x="34455" y="21600"/>
                    </a:cubicBezTo>
                    <a:cubicBezTo>
                      <a:pt x="34455" y="21835"/>
                      <a:pt x="34451" y="22070"/>
                      <a:pt x="34443" y="22304"/>
                    </a:cubicBezTo>
                    <a:lnTo>
                      <a:pt x="12855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313" name="Arc 121"/>
              <p:cNvSpPr>
                <a:spLocks/>
              </p:cNvSpPr>
              <p:nvPr/>
            </p:nvSpPr>
            <p:spPr bwMode="hidden">
              <a:xfrm>
                <a:off x="4229" y="589"/>
                <a:ext cx="149" cy="933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4812"/>
                  <a:gd name="T1" fmla="*/ 4512 h 22305"/>
                  <a:gd name="T2" fmla="*/ 34801 w 34812"/>
                  <a:gd name="T3" fmla="*/ 22305 h 22305"/>
                  <a:gd name="T4" fmla="*/ 13212 w 34812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314" name="Arc 122"/>
              <p:cNvSpPr>
                <a:spLocks/>
              </p:cNvSpPr>
              <p:nvPr/>
            </p:nvSpPr>
            <p:spPr bwMode="hidden">
              <a:xfrm>
                <a:off x="4269" y="585"/>
                <a:ext cx="393" cy="933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4812"/>
                  <a:gd name="T1" fmla="*/ 4512 h 22305"/>
                  <a:gd name="T2" fmla="*/ 34801 w 34812"/>
                  <a:gd name="T3" fmla="*/ 22305 h 22305"/>
                  <a:gd name="T4" fmla="*/ 13212 w 34812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315" name="Arc 123"/>
              <p:cNvSpPr>
                <a:spLocks/>
              </p:cNvSpPr>
              <p:nvPr/>
            </p:nvSpPr>
            <p:spPr bwMode="hidden">
              <a:xfrm>
                <a:off x="4302" y="463"/>
                <a:ext cx="558" cy="933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4812"/>
                  <a:gd name="T1" fmla="*/ 4512 h 22305"/>
                  <a:gd name="T2" fmla="*/ 34801 w 34812"/>
                  <a:gd name="T3" fmla="*/ 22305 h 22305"/>
                  <a:gd name="T4" fmla="*/ 13212 w 34812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4812" h="22305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</a:path>
                  <a:path w="34812" h="22305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5141" y="0"/>
                      <a:pt x="34812" y="9670"/>
                      <a:pt x="34812" y="21600"/>
                    </a:cubicBezTo>
                    <a:cubicBezTo>
                      <a:pt x="34812" y="21835"/>
                      <a:pt x="34808" y="22070"/>
                      <a:pt x="34800" y="22304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316" name="Freeform 124"/>
              <p:cNvSpPr>
                <a:spLocks/>
              </p:cNvSpPr>
              <p:nvPr/>
            </p:nvSpPr>
            <p:spPr bwMode="hidden">
              <a:xfrm>
                <a:off x="4410" y="1033"/>
                <a:ext cx="188" cy="580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317" name="Freeform 125"/>
              <p:cNvSpPr>
                <a:spLocks/>
              </p:cNvSpPr>
              <p:nvPr/>
            </p:nvSpPr>
            <p:spPr bwMode="hidden">
              <a:xfrm rot="19660755" flipV="1">
                <a:off x="4114" y="843"/>
                <a:ext cx="171" cy="326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318" name="Arc 126"/>
              <p:cNvSpPr>
                <a:spLocks/>
              </p:cNvSpPr>
              <p:nvPr/>
            </p:nvSpPr>
            <p:spPr bwMode="hidden">
              <a:xfrm flipH="1">
                <a:off x="3144" y="319"/>
                <a:ext cx="996" cy="933"/>
              </a:xfrm>
              <a:custGeom>
                <a:avLst/>
                <a:gdLst>
                  <a:gd name="G0" fmla="+- 15230 0 0"/>
                  <a:gd name="G1" fmla="+- 21600 0 0"/>
                  <a:gd name="G2" fmla="+- 21600 0 0"/>
                  <a:gd name="T0" fmla="*/ 0 w 36830"/>
                  <a:gd name="T1" fmla="*/ 6283 h 22305"/>
                  <a:gd name="T2" fmla="*/ 36819 w 36830"/>
                  <a:gd name="T3" fmla="*/ 22305 h 22305"/>
                  <a:gd name="T4" fmla="*/ 15230 w 36830"/>
                  <a:gd name="T5" fmla="*/ 21600 h 223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6830" h="22305" fill="none" extrusionOk="0">
                    <a:moveTo>
                      <a:pt x="0" y="6283"/>
                    </a:moveTo>
                    <a:cubicBezTo>
                      <a:pt x="4047" y="2258"/>
                      <a:pt x="9522" y="-1"/>
                      <a:pt x="15230" y="0"/>
                    </a:cubicBezTo>
                    <a:cubicBezTo>
                      <a:pt x="27159" y="0"/>
                      <a:pt x="36830" y="9670"/>
                      <a:pt x="36830" y="21600"/>
                    </a:cubicBezTo>
                    <a:cubicBezTo>
                      <a:pt x="36830" y="21835"/>
                      <a:pt x="36826" y="22070"/>
                      <a:pt x="36818" y="22304"/>
                    </a:cubicBezTo>
                  </a:path>
                  <a:path w="36830" h="22305" stroke="0" extrusionOk="0">
                    <a:moveTo>
                      <a:pt x="0" y="6283"/>
                    </a:moveTo>
                    <a:cubicBezTo>
                      <a:pt x="4047" y="2258"/>
                      <a:pt x="9522" y="-1"/>
                      <a:pt x="15230" y="0"/>
                    </a:cubicBezTo>
                    <a:cubicBezTo>
                      <a:pt x="27159" y="0"/>
                      <a:pt x="36830" y="9670"/>
                      <a:pt x="36830" y="21600"/>
                    </a:cubicBezTo>
                    <a:cubicBezTo>
                      <a:pt x="36830" y="21835"/>
                      <a:pt x="36826" y="22070"/>
                      <a:pt x="36818" y="22304"/>
                    </a:cubicBezTo>
                    <a:lnTo>
                      <a:pt x="15230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319" name="Arc 127"/>
              <p:cNvSpPr>
                <a:spLocks/>
              </p:cNvSpPr>
              <p:nvPr/>
            </p:nvSpPr>
            <p:spPr bwMode="hidden">
              <a:xfrm flipH="1">
                <a:off x="3426" y="122"/>
                <a:ext cx="724" cy="899"/>
              </a:xfrm>
              <a:custGeom>
                <a:avLst/>
                <a:gdLst>
                  <a:gd name="G0" fmla="+- 18231 0 0"/>
                  <a:gd name="G1" fmla="+- 21600 0 0"/>
                  <a:gd name="G2" fmla="+- 21600 0 0"/>
                  <a:gd name="T0" fmla="*/ 0 w 31881"/>
                  <a:gd name="T1" fmla="*/ 10016 h 21600"/>
                  <a:gd name="T2" fmla="*/ 31881 w 31881"/>
                  <a:gd name="T3" fmla="*/ 4860 h 21600"/>
                  <a:gd name="T4" fmla="*/ 18231 w 31881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881" h="21600" fill="none" extrusionOk="0">
                    <a:moveTo>
                      <a:pt x="-1" y="10015"/>
                    </a:moveTo>
                    <a:cubicBezTo>
                      <a:pt x="3963" y="3778"/>
                      <a:pt x="10840" y="-1"/>
                      <a:pt x="18231" y="0"/>
                    </a:cubicBezTo>
                    <a:cubicBezTo>
                      <a:pt x="23204" y="0"/>
                      <a:pt x="28026" y="1716"/>
                      <a:pt x="31881" y="4859"/>
                    </a:cubicBezTo>
                  </a:path>
                  <a:path w="31881" h="21600" stroke="0" extrusionOk="0">
                    <a:moveTo>
                      <a:pt x="-1" y="10015"/>
                    </a:moveTo>
                    <a:cubicBezTo>
                      <a:pt x="3963" y="3778"/>
                      <a:pt x="10840" y="-1"/>
                      <a:pt x="18231" y="0"/>
                    </a:cubicBezTo>
                    <a:cubicBezTo>
                      <a:pt x="23204" y="0"/>
                      <a:pt x="28026" y="1716"/>
                      <a:pt x="31881" y="4859"/>
                    </a:cubicBezTo>
                    <a:lnTo>
                      <a:pt x="18231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320" name="Arc 128"/>
              <p:cNvSpPr>
                <a:spLocks/>
              </p:cNvSpPr>
              <p:nvPr/>
            </p:nvSpPr>
            <p:spPr bwMode="hidden">
              <a:xfrm>
                <a:off x="4199" y="502"/>
                <a:ext cx="297" cy="901"/>
              </a:xfrm>
              <a:custGeom>
                <a:avLst/>
                <a:gdLst>
                  <a:gd name="G0" fmla="+- 13212 0 0"/>
                  <a:gd name="G1" fmla="+- 21600 0 0"/>
                  <a:gd name="G2" fmla="+- 21600 0 0"/>
                  <a:gd name="T0" fmla="*/ 0 w 31146"/>
                  <a:gd name="T1" fmla="*/ 4512 h 21600"/>
                  <a:gd name="T2" fmla="*/ 31146 w 31146"/>
                  <a:gd name="T3" fmla="*/ 9561 h 21600"/>
                  <a:gd name="T4" fmla="*/ 13212 w 31146"/>
                  <a:gd name="T5" fmla="*/ 216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1146" h="21600" fill="none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0409" y="0"/>
                      <a:pt x="27134" y="3585"/>
                      <a:pt x="31145" y="9561"/>
                    </a:cubicBezTo>
                  </a:path>
                  <a:path w="31146" h="21600" stroke="0" extrusionOk="0">
                    <a:moveTo>
                      <a:pt x="-1" y="4511"/>
                    </a:moveTo>
                    <a:cubicBezTo>
                      <a:pt x="3783" y="1586"/>
                      <a:pt x="8429" y="-1"/>
                      <a:pt x="13212" y="0"/>
                    </a:cubicBezTo>
                    <a:cubicBezTo>
                      <a:pt x="20409" y="0"/>
                      <a:pt x="27134" y="3585"/>
                      <a:pt x="31145" y="9561"/>
                    </a:cubicBezTo>
                    <a:lnTo>
                      <a:pt x="13212" y="21600"/>
                    </a:lnTo>
                    <a:close/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321" name="Freeform 129"/>
              <p:cNvSpPr>
                <a:spLocks/>
              </p:cNvSpPr>
              <p:nvPr/>
            </p:nvSpPr>
            <p:spPr bwMode="hidden">
              <a:xfrm flipH="1">
                <a:off x="3307" y="981"/>
                <a:ext cx="426" cy="598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322" name="Freeform 130"/>
              <p:cNvSpPr>
                <a:spLocks/>
              </p:cNvSpPr>
              <p:nvPr/>
            </p:nvSpPr>
            <p:spPr bwMode="hidden">
              <a:xfrm flipH="1">
                <a:off x="3507" y="350"/>
                <a:ext cx="273" cy="597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323" name="Freeform 131"/>
              <p:cNvSpPr>
                <a:spLocks/>
              </p:cNvSpPr>
              <p:nvPr/>
            </p:nvSpPr>
            <p:spPr bwMode="hidden">
              <a:xfrm flipH="1">
                <a:off x="3821" y="172"/>
                <a:ext cx="164" cy="597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324" name="Freeform 132"/>
              <p:cNvSpPr>
                <a:spLocks/>
              </p:cNvSpPr>
              <p:nvPr/>
            </p:nvSpPr>
            <p:spPr bwMode="hidden">
              <a:xfrm>
                <a:off x="4841" y="894"/>
                <a:ext cx="395" cy="628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1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325" name="Freeform 133"/>
              <p:cNvSpPr>
                <a:spLocks/>
              </p:cNvSpPr>
              <p:nvPr/>
            </p:nvSpPr>
            <p:spPr bwMode="hidden">
              <a:xfrm>
                <a:off x="4636" y="576"/>
                <a:ext cx="594" cy="417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326" name="Freeform 134"/>
              <p:cNvSpPr>
                <a:spLocks/>
              </p:cNvSpPr>
              <p:nvPr/>
            </p:nvSpPr>
            <p:spPr bwMode="hidden">
              <a:xfrm>
                <a:off x="4658" y="132"/>
                <a:ext cx="260" cy="559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folHlink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327" name="Freeform 135"/>
              <p:cNvSpPr>
                <a:spLocks/>
              </p:cNvSpPr>
              <p:nvPr/>
            </p:nvSpPr>
            <p:spPr bwMode="hidden">
              <a:xfrm rot="20253369">
                <a:off x="4401" y="599"/>
                <a:ext cx="175" cy="329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8328" name="Freeform 136"/>
              <p:cNvSpPr>
                <a:spLocks/>
              </p:cNvSpPr>
              <p:nvPr/>
            </p:nvSpPr>
            <p:spPr bwMode="hidden">
              <a:xfrm rot="1346631" flipH="1">
                <a:off x="3783" y="589"/>
                <a:ext cx="172" cy="330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240" y="16"/>
                  </a:cxn>
                  <a:cxn ang="0">
                    <a:pos x="96" y="160"/>
                  </a:cxn>
                  <a:cxn ang="0">
                    <a:pos x="336" y="160"/>
                  </a:cxn>
                  <a:cxn ang="0">
                    <a:pos x="192" y="304"/>
                  </a:cxn>
                  <a:cxn ang="0">
                    <a:pos x="384" y="352"/>
                  </a:cxn>
                  <a:cxn ang="0">
                    <a:pos x="288" y="448"/>
                  </a:cxn>
                  <a:cxn ang="0">
                    <a:pos x="480" y="496"/>
                  </a:cxn>
                  <a:cxn ang="0">
                    <a:pos x="384" y="592"/>
                  </a:cxn>
                  <a:cxn ang="0">
                    <a:pos x="528" y="640"/>
                  </a:cxn>
                  <a:cxn ang="0">
                    <a:pos x="480" y="736"/>
                  </a:cxn>
                  <a:cxn ang="0">
                    <a:pos x="576" y="832"/>
                  </a:cxn>
                  <a:cxn ang="0">
                    <a:pos x="576" y="928"/>
                  </a:cxn>
                  <a:cxn ang="0">
                    <a:pos x="672" y="1072"/>
                  </a:cxn>
                  <a:cxn ang="0">
                    <a:pos x="624" y="1216"/>
                  </a:cxn>
                  <a:cxn ang="0">
                    <a:pos x="720" y="1312"/>
                  </a:cxn>
                  <a:cxn ang="0">
                    <a:pos x="672" y="1456"/>
                  </a:cxn>
                  <a:cxn ang="0">
                    <a:pos x="720" y="1600"/>
                  </a:cxn>
                  <a:cxn ang="0">
                    <a:pos x="672" y="1696"/>
                  </a:cxn>
                  <a:cxn ang="0">
                    <a:pos x="768" y="1840"/>
                  </a:cxn>
                  <a:cxn ang="0">
                    <a:pos x="720" y="1984"/>
                  </a:cxn>
                  <a:cxn ang="0">
                    <a:pos x="768" y="2176"/>
                  </a:cxn>
                  <a:cxn ang="0">
                    <a:pos x="720" y="2224"/>
                  </a:cxn>
                  <a:cxn ang="0">
                    <a:pos x="768" y="2368"/>
                  </a:cxn>
                </a:cxnLst>
                <a:rect l="0" t="0" r="r" b="b"/>
                <a:pathLst>
                  <a:path w="776" h="2368">
                    <a:moveTo>
                      <a:pt x="0" y="64"/>
                    </a:moveTo>
                    <a:cubicBezTo>
                      <a:pt x="112" y="32"/>
                      <a:pt x="224" y="0"/>
                      <a:pt x="240" y="16"/>
                    </a:cubicBezTo>
                    <a:cubicBezTo>
                      <a:pt x="256" y="32"/>
                      <a:pt x="80" y="136"/>
                      <a:pt x="96" y="160"/>
                    </a:cubicBezTo>
                    <a:cubicBezTo>
                      <a:pt x="112" y="184"/>
                      <a:pt x="320" y="136"/>
                      <a:pt x="336" y="160"/>
                    </a:cubicBezTo>
                    <a:cubicBezTo>
                      <a:pt x="352" y="184"/>
                      <a:pt x="184" y="272"/>
                      <a:pt x="192" y="304"/>
                    </a:cubicBezTo>
                    <a:cubicBezTo>
                      <a:pt x="200" y="336"/>
                      <a:pt x="368" y="328"/>
                      <a:pt x="384" y="352"/>
                    </a:cubicBezTo>
                    <a:cubicBezTo>
                      <a:pt x="400" y="376"/>
                      <a:pt x="272" y="424"/>
                      <a:pt x="288" y="448"/>
                    </a:cubicBezTo>
                    <a:cubicBezTo>
                      <a:pt x="304" y="472"/>
                      <a:pt x="464" y="472"/>
                      <a:pt x="480" y="496"/>
                    </a:cubicBezTo>
                    <a:cubicBezTo>
                      <a:pt x="496" y="520"/>
                      <a:pt x="376" y="568"/>
                      <a:pt x="384" y="592"/>
                    </a:cubicBezTo>
                    <a:cubicBezTo>
                      <a:pt x="392" y="616"/>
                      <a:pt x="512" y="616"/>
                      <a:pt x="528" y="640"/>
                    </a:cubicBezTo>
                    <a:cubicBezTo>
                      <a:pt x="544" y="664"/>
                      <a:pt x="472" y="704"/>
                      <a:pt x="480" y="736"/>
                    </a:cubicBezTo>
                    <a:cubicBezTo>
                      <a:pt x="488" y="768"/>
                      <a:pt x="560" y="800"/>
                      <a:pt x="576" y="832"/>
                    </a:cubicBezTo>
                    <a:cubicBezTo>
                      <a:pt x="592" y="864"/>
                      <a:pt x="560" y="888"/>
                      <a:pt x="576" y="928"/>
                    </a:cubicBezTo>
                    <a:cubicBezTo>
                      <a:pt x="592" y="968"/>
                      <a:pt x="664" y="1024"/>
                      <a:pt x="672" y="1072"/>
                    </a:cubicBezTo>
                    <a:cubicBezTo>
                      <a:pt x="680" y="1120"/>
                      <a:pt x="616" y="1176"/>
                      <a:pt x="624" y="1216"/>
                    </a:cubicBezTo>
                    <a:cubicBezTo>
                      <a:pt x="632" y="1256"/>
                      <a:pt x="712" y="1272"/>
                      <a:pt x="720" y="1312"/>
                    </a:cubicBezTo>
                    <a:cubicBezTo>
                      <a:pt x="728" y="1352"/>
                      <a:pt x="672" y="1408"/>
                      <a:pt x="672" y="1456"/>
                    </a:cubicBezTo>
                    <a:cubicBezTo>
                      <a:pt x="672" y="1504"/>
                      <a:pt x="720" y="1560"/>
                      <a:pt x="720" y="1600"/>
                    </a:cubicBezTo>
                    <a:cubicBezTo>
                      <a:pt x="720" y="1640"/>
                      <a:pt x="664" y="1656"/>
                      <a:pt x="672" y="1696"/>
                    </a:cubicBezTo>
                    <a:cubicBezTo>
                      <a:pt x="680" y="1736"/>
                      <a:pt x="760" y="1792"/>
                      <a:pt x="768" y="1840"/>
                    </a:cubicBezTo>
                    <a:cubicBezTo>
                      <a:pt x="776" y="1888"/>
                      <a:pt x="720" y="1928"/>
                      <a:pt x="720" y="1984"/>
                    </a:cubicBezTo>
                    <a:cubicBezTo>
                      <a:pt x="720" y="2040"/>
                      <a:pt x="768" y="2136"/>
                      <a:pt x="768" y="2176"/>
                    </a:cubicBezTo>
                    <a:cubicBezTo>
                      <a:pt x="768" y="2216"/>
                      <a:pt x="720" y="2192"/>
                      <a:pt x="720" y="2224"/>
                    </a:cubicBezTo>
                    <a:cubicBezTo>
                      <a:pt x="720" y="2256"/>
                      <a:pt x="744" y="2312"/>
                      <a:pt x="768" y="2368"/>
                    </a:cubicBezTo>
                  </a:path>
                </a:pathLst>
              </a:custGeom>
              <a:noFill/>
              <a:ln w="9525">
                <a:solidFill>
                  <a:schemeClr val="accent2"/>
                </a:solidFill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ru-RU"/>
              </a:p>
            </p:txBody>
          </p:sp>
        </p:grpSp>
      </p:grpSp>
      <p:sp>
        <p:nvSpPr>
          <p:cNvPr id="1027" name="Rectangle 137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301625"/>
            <a:ext cx="7772400" cy="146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8" name="Rectangle 138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8331" name="Rectangle 13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332" name="Rectangle 14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333" name="Rectangle 14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4E9D68B1-EECF-43C1-BED4-93C107FFAE8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20" r:id="rId1"/>
    <p:sldLayoutId id="2147483719" r:id="rId2"/>
    <p:sldLayoutId id="2147483718" r:id="rId3"/>
    <p:sldLayoutId id="2147483717" r:id="rId4"/>
    <p:sldLayoutId id="2147483716" r:id="rId5"/>
    <p:sldLayoutId id="2147483715" r:id="rId6"/>
    <p:sldLayoutId id="2147483714" r:id="rId7"/>
    <p:sldLayoutId id="2147483713" r:id="rId8"/>
    <p:sldLayoutId id="2147483712" r:id="rId9"/>
    <p:sldLayoutId id="2147483711" r:id="rId10"/>
    <p:sldLayoutId id="2147483710" r:id="rId11"/>
  </p:sldLayoutIdLst>
  <p:transition>
    <p:fade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 Black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Char char="•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Times New Roman" pitchFamily="18" charset="0"/>
        <a:buChar char="−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Times New Roman" pitchFamily="18" charset="0"/>
        <a:buChar char="–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Times New Roman" pitchFamily="18" charset="0"/>
        <a:buChar char="–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Times New Roman" pitchFamily="18" charset="0"/>
        <a:buChar char="–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Times New Roman" pitchFamily="18" charset="0"/>
        <a:buChar char="–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Times New Roman" pitchFamily="18" charset="0"/>
        <a:buChar char="–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http://upload.wikimedia.org/wikipedia/commons/thumb/4/47/Order_of_St._George.jpg/176px-Order_of_St._George.jpg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http://im2-tub.yandex.net/i?id=174250745-13" TargetMode="External"/><Relationship Id="rId5" Type="http://schemas.openxmlformats.org/officeDocument/2006/relationships/image" Target="../media/image13.jpeg"/><Relationship Id="rId4" Type="http://schemas.openxmlformats.org/officeDocument/2006/relationships/image" Target="http://im3-tub.yandex.net/i?id=15880895-01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jpeg"/><Relationship Id="rId4" Type="http://schemas.openxmlformats.org/officeDocument/2006/relationships/image" Target="../media/image3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jpeg"/><Relationship Id="rId4" Type="http://schemas.openxmlformats.org/officeDocument/2006/relationships/image" Target="../media/image3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eg"/><Relationship Id="rId5" Type="http://schemas.microsoft.com/office/2007/relationships/hdphoto" Target="../media/hdphoto1.wdp"/><Relationship Id="rId4" Type="http://schemas.openxmlformats.org/officeDocument/2006/relationships/image" Target="../media/image4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-152400" y="3733800"/>
            <a:ext cx="9296400" cy="3124200"/>
          </a:xfrm>
        </p:spPr>
        <p:txBody>
          <a:bodyPr/>
          <a:lstStyle/>
          <a:p>
            <a:pPr algn="ctr" eaLnBrk="1" hangingPunct="1"/>
            <a:r>
              <a:rPr lang="en-US" sz="4800" dirty="0" smtClean="0"/>
              <a:t> </a:t>
            </a:r>
            <a:r>
              <a:rPr lang="ru-RU" sz="6000" dirty="0" smtClean="0">
                <a:solidFill>
                  <a:schemeClr val="tx1"/>
                </a:solidFill>
              </a:rPr>
              <a:t>День Героев отечества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86" y="228600"/>
            <a:ext cx="3510455" cy="35104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381000"/>
            <a:ext cx="7772400" cy="58369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04800" y="2967334"/>
            <a:ext cx="82296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Императрица </a:t>
            </a:r>
            <a:r>
              <a:rPr lang="ru-RU" dirty="0"/>
              <a:t>Екатерины II в 1769 году учредила орден Святого Георгия Победоносца</a:t>
            </a:r>
          </a:p>
        </p:txBody>
      </p:sp>
    </p:spTree>
    <p:extLst>
      <p:ext uri="{BB962C8B-B14F-4D97-AF65-F5344CB8AC3E}">
        <p14:creationId xmlns:p14="http://schemas.microsoft.com/office/powerpoint/2010/main" val="428179641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sz="4000" smtClean="0"/>
              <a:t>Изображение Георгия Победоносца на иконах</a:t>
            </a:r>
          </a:p>
        </p:txBody>
      </p:sp>
      <p:pic>
        <p:nvPicPr>
          <p:cNvPr id="5123" name="Picture 2" descr="C:\Documents and Settings\лёха космас\Рабочий стол\картины георгий победоносец\георгий победоносец икона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649288" y="1981200"/>
            <a:ext cx="3141662" cy="4267200"/>
          </a:xfrm>
          <a:noFill/>
        </p:spPr>
      </p:pic>
      <p:pic>
        <p:nvPicPr>
          <p:cNvPr id="5124" name="Picture 3" descr="C:\Documents and Settings\лёха космас\Рабочий стол\картины георгий победоносец\святой великомученик георгий победоносец. икона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72075" y="1981200"/>
            <a:ext cx="30861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sz="4000" smtClean="0"/>
              <a:t>Изображения Георгия Победоносца 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6148" name="Picture 5" descr="C:\Documents and Settings\лёха космас\Рабочий стол\картины георгий победоносец\день святого георгия победоносца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6600" y="2819400"/>
            <a:ext cx="2632075" cy="3436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6" descr="C:\Documents and Settings\лёха космас\Рабочий стол\картины георгий победоносец\икона святого георгия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" y="1981200"/>
            <a:ext cx="2476500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7" descr="C:\Documents and Settings\лёха космас\Рабочий стол\картины георгий победоносец\святой георгий.jpe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88050" y="1981200"/>
            <a:ext cx="2498725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81000"/>
            <a:ext cx="7772400" cy="1462088"/>
          </a:xfrm>
        </p:spPr>
        <p:txBody>
          <a:bodyPr/>
          <a:lstStyle/>
          <a:p>
            <a:pPr algn="ctr" eaLnBrk="1" hangingPunct="1"/>
            <a:r>
              <a:rPr lang="ru-RU" sz="4000" dirty="0" smtClean="0"/>
              <a:t>Изображение Георгия Победоносца на </a:t>
            </a:r>
            <a:r>
              <a:rPr lang="ru-RU" sz="4000" dirty="0"/>
              <a:t>гербе </a:t>
            </a:r>
            <a:r>
              <a:rPr lang="ru-RU" sz="4000" dirty="0" smtClean="0"/>
              <a:t>России и монетах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lvl="7"/>
            <a:endParaRPr lang="ru-RU" dirty="0" smtClean="0"/>
          </a:p>
        </p:txBody>
      </p:sp>
      <p:pic>
        <p:nvPicPr>
          <p:cNvPr id="7172" name="Picture 4" descr="C:\Documents and Settings\лёха космас\Рабочий стол\картины георгий победоносец\георгий победоносец на монете в 50 рублей РФ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3055" y="2362201"/>
            <a:ext cx="3254158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2000249"/>
            <a:ext cx="3505200" cy="420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sz="4000" smtClean="0"/>
              <a:t>Орден Святого Георгия</a:t>
            </a:r>
            <a:br>
              <a:rPr lang="ru-RU" sz="4000" smtClean="0"/>
            </a:br>
            <a:r>
              <a:rPr lang="ru-RU" sz="4000" smtClean="0"/>
              <a:t> 1 степени</a:t>
            </a:r>
          </a:p>
        </p:txBody>
      </p:sp>
      <p:sp>
        <p:nvSpPr>
          <p:cNvPr id="1024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1024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11269" name="Picture 1" descr="http://upload.wikimedia.org/wikipedia/commons/thumb/4/47/Order_of_St._George.jpg/176px-Order_of_St._George.jpg"/>
          <p:cNvPicPr>
            <a:picLocks noChangeAspect="1" noChangeArrowheads="1"/>
          </p:cNvPicPr>
          <p:nvPr/>
        </p:nvPicPr>
        <p:blipFill>
          <a:blip r:embed="rId3" r:link="rId4" cstate="print"/>
          <a:srcRect/>
          <a:stretch>
            <a:fillRect/>
          </a:stretch>
        </p:blipFill>
        <p:spPr bwMode="auto">
          <a:xfrm>
            <a:off x="1600200" y="2057400"/>
            <a:ext cx="2286000" cy="368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Picture 4" descr="707px-Star_and_badges_to_Order_St_George"/>
          <p:cNvPicPr>
            <a:picLocks noChangeAspect="1" noChangeArrowheads="1"/>
          </p:cNvPicPr>
          <p:nvPr/>
        </p:nvPicPr>
        <p:blipFill>
          <a:blip r:embed="rId5" cstate="print"/>
          <a:srcRect r="66843"/>
          <a:stretch>
            <a:fillRect/>
          </a:stretch>
        </p:blipFill>
        <p:spPr bwMode="auto">
          <a:xfrm>
            <a:off x="5257800" y="2514600"/>
            <a:ext cx="2444750" cy="264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381000"/>
            <a:ext cx="7772400" cy="1462088"/>
          </a:xfrm>
        </p:spPr>
        <p:txBody>
          <a:bodyPr/>
          <a:lstStyle/>
          <a:p>
            <a:pPr algn="ctr" eaLnBrk="1" hangingPunct="1"/>
            <a:r>
              <a:rPr lang="ru-RU" sz="3600" smtClean="0"/>
              <a:t>Орден </a:t>
            </a:r>
            <a:br>
              <a:rPr lang="ru-RU" sz="3600" smtClean="0"/>
            </a:br>
            <a:r>
              <a:rPr lang="ru-RU" sz="3600" smtClean="0"/>
              <a:t>Святого Великомученика и Победоносца Георгия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pic>
        <p:nvPicPr>
          <p:cNvPr id="10244" name="Picture 6" descr="707px-Star_and_badges_to_Order_St_George"/>
          <p:cNvPicPr>
            <a:picLocks noChangeAspect="1" noChangeArrowheads="1"/>
          </p:cNvPicPr>
          <p:nvPr/>
        </p:nvPicPr>
        <p:blipFill>
          <a:blip r:embed="rId3" cstate="print"/>
          <a:srcRect l="32526" t="368"/>
          <a:stretch>
            <a:fillRect/>
          </a:stretch>
        </p:blipFill>
        <p:spPr bwMode="auto">
          <a:xfrm>
            <a:off x="1066800" y="2133600"/>
            <a:ext cx="7010400" cy="371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sz="4000" smtClean="0"/>
              <a:t>Полные кавалеры Ордена</a:t>
            </a:r>
          </a:p>
        </p:txBody>
      </p:sp>
      <p:sp>
        <p:nvSpPr>
          <p:cNvPr id="12291" name="Содержимое 2"/>
          <p:cNvSpPr>
            <a:spLocks noGrp="1"/>
          </p:cNvSpPr>
          <p:nvPr>
            <p:ph idx="1"/>
          </p:nvPr>
        </p:nvSpPr>
        <p:spPr>
          <a:xfrm>
            <a:off x="685800" y="1981200"/>
            <a:ext cx="8001000" cy="4114800"/>
          </a:xfrm>
        </p:spPr>
        <p:txBody>
          <a:bodyPr/>
          <a:lstStyle/>
          <a:p>
            <a:pPr eaLnBrk="1" hangingPunct="1"/>
            <a:endParaRPr lang="ru-RU" smtClean="0"/>
          </a:p>
          <a:p>
            <a:pPr eaLnBrk="1" hangingPunct="1"/>
            <a:endParaRPr lang="ru-RU" smtClean="0"/>
          </a:p>
          <a:p>
            <a:pPr eaLnBrk="1" hangingPunct="1"/>
            <a:endParaRPr lang="ru-RU" smtClean="0"/>
          </a:p>
          <a:p>
            <a:pPr eaLnBrk="1" hangingPunct="1"/>
            <a:endParaRPr lang="ru-RU" smtClean="0"/>
          </a:p>
          <a:p>
            <a:pPr eaLnBrk="1" hangingPunct="1"/>
            <a:endParaRPr lang="ru-RU" smtClean="0"/>
          </a:p>
          <a:p>
            <a:pPr eaLnBrk="1" hangingPunct="1"/>
            <a:endParaRPr lang="ru-RU" smtClean="0"/>
          </a:p>
          <a:p>
            <a:pPr eaLnBrk="1" hangingPunct="1"/>
            <a:r>
              <a:rPr lang="ru-RU" sz="2400" smtClean="0"/>
              <a:t>М.И.Кутузов            М.Б.Барклай-де-Толли</a:t>
            </a:r>
          </a:p>
        </p:txBody>
      </p:sp>
      <p:pic>
        <p:nvPicPr>
          <p:cNvPr id="12292" name="Picture 5" descr="http://im3-tub.yandex.net/i?id=15880895-01"/>
          <p:cNvPicPr>
            <a:picLocks noChangeAspect="1" noChangeArrowheads="1"/>
          </p:cNvPicPr>
          <p:nvPr/>
        </p:nvPicPr>
        <p:blipFill>
          <a:blip r:embed="rId3" r:link="rId4" cstate="print"/>
          <a:srcRect/>
          <a:stretch>
            <a:fillRect/>
          </a:stretch>
        </p:blipFill>
        <p:spPr bwMode="auto">
          <a:xfrm>
            <a:off x="914400" y="2133600"/>
            <a:ext cx="2743200" cy="329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Picture 6" descr="http://im2-tub.yandex.net/i?id=174250745-13"/>
          <p:cNvPicPr>
            <a:picLocks noChangeAspect="1" noChangeArrowheads="1"/>
          </p:cNvPicPr>
          <p:nvPr/>
        </p:nvPicPr>
        <p:blipFill>
          <a:blip r:embed="rId5" r:link="rId6" cstate="print"/>
          <a:srcRect/>
          <a:stretch>
            <a:fillRect/>
          </a:stretch>
        </p:blipFill>
        <p:spPr bwMode="auto">
          <a:xfrm>
            <a:off x="4876800" y="2133600"/>
            <a:ext cx="2787650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01625"/>
            <a:ext cx="7772400" cy="765175"/>
          </a:xfrm>
        </p:spPr>
        <p:txBody>
          <a:bodyPr/>
          <a:lstStyle/>
          <a:p>
            <a:pPr algn="ctr"/>
            <a:r>
              <a:rPr lang="ru-RU" sz="2000" dirty="0" smtClean="0"/>
              <a:t>Знак отличия военного ордена для нижних чинов  царской армии</a:t>
            </a: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035" y="1295400"/>
            <a:ext cx="8668510" cy="541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6234451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ru-RU" sz="4000" dirty="0" smtClean="0"/>
              <a:t>Орден Славы-продолжает </a:t>
            </a:r>
            <a:r>
              <a:rPr lang="ru-RU" sz="4000" dirty="0" err="1" smtClean="0"/>
              <a:t>тадиции</a:t>
            </a:r>
            <a:r>
              <a:rPr lang="ru-RU" sz="4000" dirty="0" smtClean="0"/>
              <a:t> Георгиевских крестов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905000"/>
            <a:ext cx="8001000" cy="4114800"/>
          </a:xfrm>
        </p:spPr>
        <p:txBody>
          <a:bodyPr/>
          <a:lstStyle/>
          <a:p>
            <a:pPr eaLnBrk="1" hangingPunct="1"/>
            <a:endParaRPr lang="ru-RU" smtClean="0"/>
          </a:p>
          <a:p>
            <a:pPr eaLnBrk="1" hangingPunct="1"/>
            <a:endParaRPr lang="ru-RU" smtClean="0"/>
          </a:p>
          <a:p>
            <a:pPr eaLnBrk="1" hangingPunct="1"/>
            <a:endParaRPr lang="ru-RU" smtClean="0"/>
          </a:p>
          <a:p>
            <a:pPr eaLnBrk="1" hangingPunct="1"/>
            <a:endParaRPr lang="ru-RU" smtClean="0"/>
          </a:p>
          <a:p>
            <a:pPr eaLnBrk="1" hangingPunct="1"/>
            <a:endParaRPr lang="ru-RU" smtClean="0"/>
          </a:p>
          <a:p>
            <a:pPr eaLnBrk="1" hangingPunct="1"/>
            <a:endParaRPr lang="ru-RU" smtClean="0"/>
          </a:p>
          <a:p>
            <a:pPr eaLnBrk="1" hangingPunct="1">
              <a:buFontTx/>
              <a:buNone/>
            </a:pPr>
            <a:r>
              <a:rPr lang="ru-RU" smtClean="0"/>
              <a:t> 1 степени  2 степени   3 степени</a:t>
            </a:r>
          </a:p>
        </p:txBody>
      </p:sp>
      <p:pic>
        <p:nvPicPr>
          <p:cNvPr id="16388" name="Picture 4" descr="OrderOfGlory1stClas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0600" y="2667000"/>
            <a:ext cx="1198563" cy="244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5" descr="Order of Glor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33800" y="2667000"/>
            <a:ext cx="1181100" cy="244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Picture 6" descr="OrderOfGlory3rdClas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00800" y="2743200"/>
            <a:ext cx="1155700" cy="2363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63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301625"/>
            <a:ext cx="8077200" cy="765175"/>
          </a:xfrm>
        </p:spPr>
        <p:txBody>
          <a:bodyPr/>
          <a:lstStyle/>
          <a:p>
            <a:r>
              <a:rPr lang="ru-RU" sz="3200" dirty="0" smtClean="0">
                <a:solidFill>
                  <a:srgbClr val="FF0000"/>
                </a:solidFill>
              </a:rPr>
              <a:t>Первые герои Советского Союза</a:t>
            </a:r>
            <a:endParaRPr lang="ru-RU" sz="3200" dirty="0">
              <a:solidFill>
                <a:srgbClr val="FF0000"/>
              </a:solidFill>
            </a:endParaRPr>
          </a:p>
        </p:txBody>
      </p:sp>
      <p:pic>
        <p:nvPicPr>
          <p:cNvPr id="6146" name="Picture 2" descr="D:\С НОУТА_\ноут -1\МЕРОПРИЯТИЯ\мероприятия 2023 год\ДЕНЬ ГЕРОЕВ ОТЕЧЕСТВА\герои\c53314c08efefc551e8ccea2939c712d4e3fcc6f.jpe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53"/>
          <a:stretch/>
        </p:blipFill>
        <p:spPr bwMode="auto">
          <a:xfrm>
            <a:off x="990600" y="990600"/>
            <a:ext cx="6409737" cy="4747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81000" y="1859340"/>
            <a:ext cx="84582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pPr algn="just"/>
            <a:endParaRPr lang="ru-RU" dirty="0" smtClean="0"/>
          </a:p>
          <a:p>
            <a:pPr algn="just"/>
            <a:endParaRPr lang="ru-RU" dirty="0"/>
          </a:p>
          <a:p>
            <a:pPr algn="just"/>
            <a:endParaRPr lang="ru-RU" dirty="0" smtClean="0"/>
          </a:p>
          <a:p>
            <a:pPr algn="just"/>
            <a:r>
              <a:rPr lang="ru-RU" dirty="0" smtClean="0"/>
              <a:t>Первыми звания </a:t>
            </a:r>
            <a:r>
              <a:rPr lang="ru-RU" dirty="0"/>
              <a:t>были удостоены семь летчиков, проявившие мужество и отвагу при спасении экипажа ледокола "Челюскин", потерпевшего бедствие во льдах Северного Ледовитого </a:t>
            </a:r>
            <a:r>
              <a:rPr lang="ru-RU" dirty="0" smtClean="0"/>
              <a:t>океана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4841494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 descr="D:\С НОУТА_\ноут -1\МЕРОПРИЯТИЯ\мероприятия 2023 год\ДЕНЬ ГЕРОЕВ ОТЕЧЕСТВА\герои\39237bce25080bb3281507badedc2fddef03b030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380998"/>
            <a:ext cx="4051421" cy="2899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D:\С НОУТА_\ноут -1\МЕРОПРИЯТИЯ\мероприятия 2023 год\ДЕНЬ ГЕРОЕВ ОТЕЧЕСТВА\герои\82aaaab2dca81c0b2920f83af13eaac468dd74e2.jpeg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2300627"/>
            <a:ext cx="4032181" cy="266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D:\С НОУТА_\ноут -1\МЕРОПРИЯТИЯ\мероприятия 2023 год\ДЕНЬ ГЕРОЕВ ОТЕЧЕСТВА\герои\jsmUcRHG56WqSFGrpnpPh0Mm1l1SMmKPXDweLlG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779" y="3657600"/>
            <a:ext cx="4369042" cy="2805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712883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D:\С НОУТА_\ноут -1\МЕРОПРИЯТИЯ\мероприятия 2023 год\ДЕНЬ ГЕРОЕВ ОТЕЧЕСТВА\герои\ee0a0fa91b5572255c46c57b75a95db1aaec9b58.jpe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53" r="8791" b="-4730"/>
          <a:stretch/>
        </p:blipFill>
        <p:spPr bwMode="auto">
          <a:xfrm>
            <a:off x="2514600" y="457200"/>
            <a:ext cx="3767959" cy="32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6" t="8781"/>
          <a:stretch/>
        </p:blipFill>
        <p:spPr bwMode="auto">
          <a:xfrm>
            <a:off x="1219200" y="3468223"/>
            <a:ext cx="6951608" cy="3248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3146040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2393611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219200"/>
            <a:ext cx="8001000" cy="48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3427523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34635" y="301625"/>
            <a:ext cx="8428365" cy="899318"/>
          </a:xfrm>
        </p:spPr>
        <p:txBody>
          <a:bodyPr/>
          <a:lstStyle/>
          <a:p>
            <a:pPr algn="ctr"/>
            <a:r>
              <a:rPr lang="ru-RU" dirty="0" smtClean="0"/>
              <a:t>Память… </a:t>
            </a:r>
            <a:r>
              <a:rPr lang="ru-RU" sz="2400" dirty="0" err="1" smtClean="0"/>
              <a:t>Арзубов</a:t>
            </a:r>
            <a:r>
              <a:rPr lang="ru-RU" sz="2400" dirty="0" smtClean="0"/>
              <a:t> Артём Сергеевич</a:t>
            </a:r>
            <a:br>
              <a:rPr lang="ru-RU" sz="2400" dirty="0" smtClean="0"/>
            </a:br>
            <a:r>
              <a:rPr lang="ru-RU" sz="2400" dirty="0" smtClean="0"/>
              <a:t>16.022.1995 - 23.03.2022г.</a:t>
            </a:r>
            <a:endParaRPr lang="ru-RU" sz="2400" dirty="0"/>
          </a:p>
        </p:txBody>
      </p:sp>
      <p:pic>
        <p:nvPicPr>
          <p:cNvPr id="4100" name="Picture 4" descr="D:\С НОУТА_\ноут -1\МЕРОПРИЯТИЯ\мероприятия 2022 год\Выставка СОЛДАТ ВОЙНу не выбирает\арзубов\IMG-20220913-WA0003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77" r="6773" b="10983"/>
          <a:stretch/>
        </p:blipFill>
        <p:spPr bwMode="auto">
          <a:xfrm>
            <a:off x="3268773" y="1752600"/>
            <a:ext cx="3220350" cy="4858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635" y="1745974"/>
            <a:ext cx="2921000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 descr="D:\С НОУТА_\ноут -1\МЕРОПРИЯТИЯ\мероприятия 2022 год\Выставка СОЛДАТ ВОЙНу не выбирает\арзубов\IMG-20220913-WA000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77" r="6773" b="10983"/>
          <a:stretch/>
        </p:blipFill>
        <p:spPr bwMode="auto">
          <a:xfrm>
            <a:off x="3255635" y="1755170"/>
            <a:ext cx="3220350" cy="48584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787270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174" y="394902"/>
            <a:ext cx="1987826" cy="28074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45" r="29014"/>
          <a:stretch/>
        </p:blipFill>
        <p:spPr bwMode="auto">
          <a:xfrm>
            <a:off x="3337411" y="394902"/>
            <a:ext cx="2262351" cy="27318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767"/>
          <a:stretch/>
        </p:blipFill>
        <p:spPr bwMode="auto">
          <a:xfrm>
            <a:off x="685800" y="3930250"/>
            <a:ext cx="2312276" cy="24719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83" r="19345"/>
          <a:stretch/>
        </p:blipFill>
        <p:spPr bwMode="auto">
          <a:xfrm>
            <a:off x="6082970" y="3474402"/>
            <a:ext cx="2815568" cy="292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3387" y="3474402"/>
            <a:ext cx="1930400" cy="29277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4371504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01625"/>
            <a:ext cx="8001000" cy="1462088"/>
          </a:xfrm>
        </p:spPr>
        <p:txBody>
          <a:bodyPr/>
          <a:lstStyle/>
          <a:p>
            <a:pPr algn="ctr"/>
            <a:r>
              <a:rPr lang="ru-RU" dirty="0" smtClean="0"/>
              <a:t>Память… </a:t>
            </a:r>
            <a:r>
              <a:rPr lang="ru-RU" sz="3200" dirty="0" smtClean="0"/>
              <a:t>Попов Сергей Викторович 21.09.1988-6.10.022г.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27" r="10761" b="19189"/>
          <a:stretch/>
        </p:blipFill>
        <p:spPr bwMode="auto">
          <a:xfrm>
            <a:off x="685800" y="1785730"/>
            <a:ext cx="6683066" cy="46271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2400" y="4671849"/>
            <a:ext cx="8686800" cy="1424151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1628782"/>
            <a:ext cx="2000250" cy="2667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2" r="21861" b="21666"/>
          <a:stretch/>
        </p:blipFill>
        <p:spPr bwMode="auto">
          <a:xfrm>
            <a:off x="5638800" y="4555868"/>
            <a:ext cx="3137338" cy="19211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16" t="5543" r="19538" b="-761"/>
          <a:stretch/>
        </p:blipFill>
        <p:spPr bwMode="auto">
          <a:xfrm>
            <a:off x="533400" y="1066800"/>
            <a:ext cx="4869039" cy="497118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3972297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301625"/>
            <a:ext cx="8534400" cy="917575"/>
          </a:xfrm>
        </p:spPr>
        <p:txBody>
          <a:bodyPr/>
          <a:lstStyle/>
          <a:p>
            <a:pPr algn="ctr"/>
            <a:r>
              <a:rPr lang="ru-RU" dirty="0" smtClean="0"/>
              <a:t>Память… </a:t>
            </a:r>
            <a:r>
              <a:rPr lang="ru-RU" sz="2800" dirty="0" smtClean="0"/>
              <a:t>Коркин Петр   Валентинович 9.08.1990-16.02.2023г.</a:t>
            </a:r>
            <a:endParaRPr lang="ru-RU" sz="2800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72" b="1967"/>
          <a:stretch/>
        </p:blipFill>
        <p:spPr bwMode="auto">
          <a:xfrm>
            <a:off x="3607676" y="1524000"/>
            <a:ext cx="3578772" cy="4879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170" y="1524000"/>
            <a:ext cx="2925230" cy="48796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8262" y="1524000"/>
            <a:ext cx="3657600" cy="48364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1005420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8534400" cy="1219200"/>
          </a:xfrm>
        </p:spPr>
        <p:txBody>
          <a:bodyPr/>
          <a:lstStyle/>
          <a:p>
            <a:r>
              <a:rPr lang="ru-RU" sz="3200" dirty="0"/>
              <a:t>Наш герой отличился не только как воин, но и как поэт.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600200"/>
            <a:ext cx="3609853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2273" b="88409" l="37923" r="5546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7221" t="4564" r="37018" b="230"/>
          <a:stretch/>
        </p:blipFill>
        <p:spPr bwMode="auto">
          <a:xfrm>
            <a:off x="4267200" y="685800"/>
            <a:ext cx="2833835" cy="37232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36" r="8487" b="24371"/>
          <a:stretch/>
        </p:blipFill>
        <p:spPr bwMode="auto">
          <a:xfrm>
            <a:off x="6324600" y="3691481"/>
            <a:ext cx="2590800" cy="278551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409997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 dirty="0" smtClean="0"/>
              <a:t>Нам есть кем гордиться!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286000" lvl="5" indent="0">
              <a:buNone/>
            </a:pPr>
            <a:endParaRPr lang="ru-RU" sz="800" dirty="0"/>
          </a:p>
          <a:p>
            <a:endParaRPr lang="ru-RU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600200"/>
            <a:ext cx="3962400" cy="33122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045" r="18891"/>
          <a:stretch/>
        </p:blipFill>
        <p:spPr bwMode="auto">
          <a:xfrm>
            <a:off x="5236780" y="2209800"/>
            <a:ext cx="2759838" cy="37762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114800" y="3105835"/>
            <a:ext cx="480060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r>
              <a:rPr lang="ru-RU" dirty="0" smtClean="0"/>
              <a:t>          Владиславу </a:t>
            </a:r>
            <a:r>
              <a:rPr lang="ru-RU" dirty="0"/>
              <a:t>Журавлеву присвоено звание Героя России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42419" y="5181600"/>
            <a:ext cx="45063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Герой России Андрей Соловьев. </a:t>
            </a:r>
          </a:p>
        </p:txBody>
      </p:sp>
    </p:spTree>
    <p:extLst>
      <p:ext uri="{BB962C8B-B14F-4D97-AF65-F5344CB8AC3E}">
        <p14:creationId xmlns:p14="http://schemas.microsoft.com/office/powerpoint/2010/main" val="510185230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457200"/>
            <a:ext cx="2438400" cy="5162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3369114"/>
            <a:ext cx="2294208" cy="1529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4625" y="428625"/>
            <a:ext cx="3228975" cy="24198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2971800"/>
            <a:ext cx="3486151" cy="23241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6410194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505"/>
          <a:stretch/>
        </p:blipFill>
        <p:spPr bwMode="auto">
          <a:xfrm>
            <a:off x="3429000" y="3733800"/>
            <a:ext cx="5486400" cy="2653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19" r="12093" b="18455"/>
          <a:stretch/>
        </p:blipFill>
        <p:spPr bwMode="auto">
          <a:xfrm>
            <a:off x="457200" y="457200"/>
            <a:ext cx="5029200" cy="31633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7667750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1"/>
          <p:cNvSpPr>
            <a:spLocks noGrp="1"/>
          </p:cNvSpPr>
          <p:nvPr>
            <p:ph type="title"/>
          </p:nvPr>
        </p:nvSpPr>
        <p:spPr>
          <a:xfrm>
            <a:off x="228600" y="301625"/>
            <a:ext cx="8229600" cy="1462088"/>
          </a:xfrm>
        </p:spPr>
        <p:txBody>
          <a:bodyPr/>
          <a:lstStyle/>
          <a:p>
            <a:pPr algn="ctr"/>
            <a:r>
              <a:rPr lang="ru-RU" dirty="0"/>
              <a:t> </a:t>
            </a:r>
            <a:r>
              <a:rPr lang="ru-RU" sz="4000" i="1" kern="10" dirty="0">
                <a:ln w="9525">
                  <a:solidFill>
                    <a:schemeClr val="hlink"/>
                  </a:solidFill>
                  <a:round/>
                  <a:headEnd/>
                  <a:tailEnd/>
                </a:ln>
                <a:solidFill>
                  <a:schemeClr val="folHlink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ea typeface="+mn-ea"/>
                <a:cs typeface="Arial"/>
              </a:rPr>
              <a:t>Вечная Память Героям! </a:t>
            </a:r>
            <a:br>
              <a:rPr lang="ru-RU" sz="4000" i="1" kern="10" dirty="0">
                <a:ln w="9525">
                  <a:solidFill>
                    <a:schemeClr val="hlink"/>
                  </a:solidFill>
                  <a:round/>
                  <a:headEnd/>
                  <a:tailEnd/>
                </a:ln>
                <a:solidFill>
                  <a:schemeClr val="folHlink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ea typeface="+mn-ea"/>
                <a:cs typeface="Arial"/>
              </a:rPr>
            </a:br>
            <a:r>
              <a:rPr lang="ru-RU" sz="4000" i="1" kern="10" dirty="0">
                <a:ln w="9525">
                  <a:solidFill>
                    <a:schemeClr val="hlink"/>
                  </a:solidFill>
                  <a:round/>
                  <a:headEnd/>
                  <a:tailEnd/>
                </a:ln>
                <a:solidFill>
                  <a:schemeClr val="folHlink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ea typeface="+mn-ea"/>
                <a:cs typeface="Arial"/>
              </a:rPr>
              <a:t>Вечная Слава!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FontTx/>
              <a:buNone/>
              <a:defRPr/>
            </a:pPr>
            <a:endParaRPr lang="ru-RU" i="1" kern="10" dirty="0" smtClean="0">
              <a:ln w="9525">
                <a:solidFill>
                  <a:schemeClr val="hlink"/>
                </a:solidFill>
                <a:round/>
                <a:headEnd/>
                <a:tailEnd/>
              </a:ln>
              <a:solidFill>
                <a:schemeClr val="folHlink"/>
              </a:solidFill>
              <a:effectLst>
                <a:outerShdw dist="35921" dir="2700000" algn="ctr" rotWithShape="0">
                  <a:srgbClr val="808080">
                    <a:alpha val="80000"/>
                  </a:srgbClr>
                </a:outerShdw>
              </a:effectLst>
              <a:latin typeface="Arial"/>
              <a:cs typeface="Arial"/>
            </a:endParaRPr>
          </a:p>
          <a:p>
            <a:pPr algn="ctr">
              <a:buFontTx/>
              <a:buNone/>
              <a:defRPr/>
            </a:pPr>
            <a:r>
              <a:rPr lang="ru-RU" sz="2800" i="1" kern="10" dirty="0" smtClean="0">
                <a:ln w="9525">
                  <a:solidFill>
                    <a:schemeClr val="hlink"/>
                  </a:solidFill>
                  <a:round/>
                  <a:headEnd/>
                  <a:tailEnd/>
                </a:ln>
                <a:solidFill>
                  <a:schemeClr val="folHlink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НЕЛЬЗЯ     НАУЧИТЬСЯ      ЛЮБИТЬ   ЖИВЫХ, </a:t>
            </a:r>
          </a:p>
          <a:p>
            <a:pPr algn="ctr">
              <a:buFontTx/>
              <a:buNone/>
              <a:defRPr/>
            </a:pPr>
            <a:r>
              <a:rPr lang="ru-RU" sz="2800" i="1" kern="10" dirty="0" smtClean="0">
                <a:ln w="9525">
                  <a:solidFill>
                    <a:schemeClr val="hlink"/>
                  </a:solidFill>
                  <a:round/>
                  <a:headEnd/>
                  <a:tailEnd/>
                </a:ln>
                <a:solidFill>
                  <a:schemeClr val="folHlink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"/>
                <a:cs typeface="Arial"/>
              </a:rPr>
              <a:t>ЕСЛИ   НЕ  УМЕЕШЬ   ХРАНИТЬ   ПАМЯТЬ   О   ПАВШИХ . . .</a:t>
            </a:r>
            <a:endParaRPr lang="ru-RU" sz="28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2286000" y="3105835"/>
            <a:ext cx="4571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 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Салют">
  <a:themeElements>
    <a:clrScheme name="Салют 1">
      <a:dk1>
        <a:srgbClr val="AF273E"/>
      </a:dk1>
      <a:lt1>
        <a:srgbClr val="FFCC00"/>
      </a:lt1>
      <a:dk2>
        <a:srgbClr val="000000"/>
      </a:dk2>
      <a:lt2>
        <a:srgbClr val="FFFFFF"/>
      </a:lt2>
      <a:accent1>
        <a:srgbClr val="FF8B17"/>
      </a:accent1>
      <a:accent2>
        <a:srgbClr val="FFE103"/>
      </a:accent2>
      <a:accent3>
        <a:srgbClr val="AAAAAA"/>
      </a:accent3>
      <a:accent4>
        <a:srgbClr val="DAAE00"/>
      </a:accent4>
      <a:accent5>
        <a:srgbClr val="FFC4AB"/>
      </a:accent5>
      <a:accent6>
        <a:srgbClr val="E7CC02"/>
      </a:accent6>
      <a:hlink>
        <a:srgbClr val="FF3399"/>
      </a:hlink>
      <a:folHlink>
        <a:srgbClr val="FE1F08"/>
      </a:folHlink>
    </a:clrScheme>
    <a:fontScheme name="Салют">
      <a:majorFont>
        <a:latin typeface="Arial Black"/>
        <a:ea typeface=""/>
        <a:cs typeface=""/>
      </a:majorFont>
      <a:minorFont>
        <a:latin typeface="Arial Black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алют 1">
        <a:dk1>
          <a:srgbClr val="AF273E"/>
        </a:dk1>
        <a:lt1>
          <a:srgbClr val="FFCC00"/>
        </a:lt1>
        <a:dk2>
          <a:srgbClr val="000000"/>
        </a:dk2>
        <a:lt2>
          <a:srgbClr val="FFFFFF"/>
        </a:lt2>
        <a:accent1>
          <a:srgbClr val="FF8B17"/>
        </a:accent1>
        <a:accent2>
          <a:srgbClr val="FFE103"/>
        </a:accent2>
        <a:accent3>
          <a:srgbClr val="AAAAAA"/>
        </a:accent3>
        <a:accent4>
          <a:srgbClr val="DAAE00"/>
        </a:accent4>
        <a:accent5>
          <a:srgbClr val="FFC4AB"/>
        </a:accent5>
        <a:accent6>
          <a:srgbClr val="E7CC02"/>
        </a:accent6>
        <a:hlink>
          <a:srgbClr val="FF3399"/>
        </a:hlink>
        <a:folHlink>
          <a:srgbClr val="FE1F0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алют 2">
        <a:dk1>
          <a:srgbClr val="0000A4"/>
        </a:dk1>
        <a:lt1>
          <a:srgbClr val="CCFFFF"/>
        </a:lt1>
        <a:dk2>
          <a:srgbClr val="000066"/>
        </a:dk2>
        <a:lt2>
          <a:srgbClr val="00FFFF"/>
        </a:lt2>
        <a:accent1>
          <a:srgbClr val="51B2E3"/>
        </a:accent1>
        <a:accent2>
          <a:srgbClr val="04E8AC"/>
        </a:accent2>
        <a:accent3>
          <a:srgbClr val="AAAAB8"/>
        </a:accent3>
        <a:accent4>
          <a:srgbClr val="AEDADA"/>
        </a:accent4>
        <a:accent5>
          <a:srgbClr val="B3D5EF"/>
        </a:accent5>
        <a:accent6>
          <a:srgbClr val="03D29B"/>
        </a:accent6>
        <a:hlink>
          <a:srgbClr val="FF3399"/>
        </a:hlink>
        <a:folHlink>
          <a:srgbClr val="8F5FD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алют 3">
        <a:dk1>
          <a:srgbClr val="9F237F"/>
        </a:dk1>
        <a:lt1>
          <a:srgbClr val="FFCC00"/>
        </a:lt1>
        <a:dk2>
          <a:srgbClr val="000000"/>
        </a:dk2>
        <a:lt2>
          <a:srgbClr val="FFFFFF"/>
        </a:lt2>
        <a:accent1>
          <a:srgbClr val="39A6DD"/>
        </a:accent1>
        <a:accent2>
          <a:srgbClr val="FF03E7"/>
        </a:accent2>
        <a:accent3>
          <a:srgbClr val="AAAAAA"/>
        </a:accent3>
        <a:accent4>
          <a:srgbClr val="DAAE00"/>
        </a:accent4>
        <a:accent5>
          <a:srgbClr val="AED0EB"/>
        </a:accent5>
        <a:accent6>
          <a:srgbClr val="E702D1"/>
        </a:accent6>
        <a:hlink>
          <a:srgbClr val="FF3399"/>
        </a:hlink>
        <a:folHlink>
          <a:srgbClr val="753BC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алют 4">
        <a:dk1>
          <a:srgbClr val="00603B"/>
        </a:dk1>
        <a:lt1>
          <a:srgbClr val="FFCC00"/>
        </a:lt1>
        <a:dk2>
          <a:srgbClr val="000000"/>
        </a:dk2>
        <a:lt2>
          <a:srgbClr val="FFFFFF"/>
        </a:lt2>
        <a:accent1>
          <a:srgbClr val="39A6DD"/>
        </a:accent1>
        <a:accent2>
          <a:srgbClr val="07FB18"/>
        </a:accent2>
        <a:accent3>
          <a:srgbClr val="AAAAAA"/>
        </a:accent3>
        <a:accent4>
          <a:srgbClr val="DAAE00"/>
        </a:accent4>
        <a:accent5>
          <a:srgbClr val="AED0EB"/>
        </a:accent5>
        <a:accent6>
          <a:srgbClr val="06E315"/>
        </a:accent6>
        <a:hlink>
          <a:srgbClr val="FF3399"/>
        </a:hlink>
        <a:folHlink>
          <a:srgbClr val="753BC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алют 5">
        <a:dk1>
          <a:srgbClr val="FF6600"/>
        </a:dk1>
        <a:lt1>
          <a:srgbClr val="FFFFFF"/>
        </a:lt1>
        <a:dk2>
          <a:srgbClr val="003366"/>
        </a:dk2>
        <a:lt2>
          <a:srgbClr val="FFFFFF"/>
        </a:lt2>
        <a:accent1>
          <a:srgbClr val="FF99FF"/>
        </a:accent1>
        <a:accent2>
          <a:srgbClr val="FFFF99"/>
        </a:accent2>
        <a:accent3>
          <a:srgbClr val="AAADB8"/>
        </a:accent3>
        <a:accent4>
          <a:srgbClr val="DADADA"/>
        </a:accent4>
        <a:accent5>
          <a:srgbClr val="FFCAFF"/>
        </a:accent5>
        <a:accent6>
          <a:srgbClr val="E7E78A"/>
        </a:accent6>
        <a:hlink>
          <a:srgbClr val="FF3399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алют 6">
        <a:dk1>
          <a:srgbClr val="000000"/>
        </a:dk1>
        <a:lt1>
          <a:srgbClr val="FFFFFF"/>
        </a:lt1>
        <a:dk2>
          <a:srgbClr val="993366"/>
        </a:dk2>
        <a:lt2>
          <a:srgbClr val="CCFFFF"/>
        </a:lt2>
        <a:accent1>
          <a:srgbClr val="CCECFF"/>
        </a:accent1>
        <a:accent2>
          <a:srgbClr val="FFFF99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E7E78A"/>
        </a:accent6>
        <a:hlink>
          <a:srgbClr val="FFCCFF"/>
        </a:hlink>
        <a:folHlink>
          <a:srgbClr val="FFCCC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Fireworks</Template>
  <TotalTime>1067</TotalTime>
  <Words>833</Words>
  <Application>Microsoft Office PowerPoint</Application>
  <PresentationFormat>Экран (4:3)</PresentationFormat>
  <Paragraphs>118</Paragraphs>
  <Slides>25</Slides>
  <Notes>21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Салют</vt:lpstr>
      <vt:lpstr> День Героев отечества</vt:lpstr>
      <vt:lpstr>Презентация PowerPoint</vt:lpstr>
      <vt:lpstr>Изображение Георгия Победоносца на иконах</vt:lpstr>
      <vt:lpstr>Изображения Георгия Победоносца </vt:lpstr>
      <vt:lpstr>Изображение Георгия Победоносца на гербе России и монетах</vt:lpstr>
      <vt:lpstr>Орден Святого Георгия  1 степени</vt:lpstr>
      <vt:lpstr>Орден  Святого Великомученика и Победоносца Георгия</vt:lpstr>
      <vt:lpstr>Полные кавалеры Ордена</vt:lpstr>
      <vt:lpstr>Знак отличия военного ордена для нижних чинов  царской армии</vt:lpstr>
      <vt:lpstr>Орден Славы-продолжает тадиции Георгиевских крестов</vt:lpstr>
      <vt:lpstr>Первые герои Советского Союза</vt:lpstr>
      <vt:lpstr>Презентация PowerPoint</vt:lpstr>
      <vt:lpstr>Презентация PowerPoint</vt:lpstr>
      <vt:lpstr>Презентация PowerPoint</vt:lpstr>
      <vt:lpstr>Презентация PowerPoint</vt:lpstr>
      <vt:lpstr>Память… Арзубов Артём Сергеевич 16.022.1995 - 23.03.2022г.</vt:lpstr>
      <vt:lpstr>Презентация PowerPoint</vt:lpstr>
      <vt:lpstr>Память… Попов Сергей Викторович 21.09.1988-6.10.022г.</vt:lpstr>
      <vt:lpstr>Презентация PowerPoint</vt:lpstr>
      <vt:lpstr>Память… Коркин Петр   Валентинович 9.08.1990-16.02.2023г.</vt:lpstr>
      <vt:lpstr>Наш герой отличился не только как воин, но и как поэт. </vt:lpstr>
      <vt:lpstr>Нам есть кем гордиться!</vt:lpstr>
      <vt:lpstr>Презентация PowerPoint</vt:lpstr>
      <vt:lpstr>Презентация PowerPoint</vt:lpstr>
      <vt:lpstr> Вечная Память Героям!  Вечная Слава!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Музей</cp:lastModifiedBy>
  <cp:revision>39</cp:revision>
  <cp:lastPrinted>1601-01-01T00:00:00Z</cp:lastPrinted>
  <dcterms:created xsi:type="dcterms:W3CDTF">1601-01-01T00:00:00Z</dcterms:created>
  <dcterms:modified xsi:type="dcterms:W3CDTF">2023-12-15T12:17:04Z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