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71" r:id="rId3"/>
    <p:sldId id="270" r:id="rId4"/>
    <p:sldId id="268" r:id="rId5"/>
    <p:sldId id="266" r:id="rId6"/>
    <p:sldId id="267" r:id="rId7"/>
    <p:sldId id="279" r:id="rId8"/>
    <p:sldId id="280" r:id="rId9"/>
    <p:sldId id="290" r:id="rId10"/>
    <p:sldId id="269" r:id="rId11"/>
    <p:sldId id="272" r:id="rId12"/>
    <p:sldId id="273" r:id="rId13"/>
    <p:sldId id="263" r:id="rId14"/>
    <p:sldId id="261" r:id="rId15"/>
    <p:sldId id="262" r:id="rId16"/>
    <p:sldId id="264" r:id="rId17"/>
    <p:sldId id="265" r:id="rId18"/>
    <p:sldId id="294" r:id="rId19"/>
    <p:sldId id="275" r:id="rId20"/>
    <p:sldId id="258" r:id="rId21"/>
    <p:sldId id="259" r:id="rId22"/>
    <p:sldId id="260" r:id="rId23"/>
    <p:sldId id="282" r:id="rId24"/>
    <p:sldId id="283" r:id="rId25"/>
    <p:sldId id="296" r:id="rId26"/>
    <p:sldId id="297" r:id="rId27"/>
    <p:sldId id="274" r:id="rId28"/>
    <p:sldId id="276" r:id="rId29"/>
    <p:sldId id="277" r:id="rId30"/>
    <p:sldId id="278" r:id="rId31"/>
    <p:sldId id="284" r:id="rId32"/>
    <p:sldId id="285" r:id="rId33"/>
    <p:sldId id="286" r:id="rId34"/>
    <p:sldId id="287" r:id="rId35"/>
    <p:sldId id="288" r:id="rId36"/>
    <p:sldId id="257" r:id="rId37"/>
    <p:sldId id="289" r:id="rId38"/>
    <p:sldId id="292" r:id="rId39"/>
    <p:sldId id="291" r:id="rId40"/>
    <p:sldId id="295" r:id="rId41"/>
    <p:sldId id="298" r:id="rId42"/>
    <p:sldId id="256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71" autoAdjust="0"/>
    <p:restoredTop sz="94660"/>
  </p:normalViewPr>
  <p:slideViewPr>
    <p:cSldViewPr>
      <p:cViewPr>
        <p:scale>
          <a:sx n="66" d="100"/>
          <a:sy n="66" d="100"/>
        </p:scale>
        <p:origin x="-1470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Музей Павино\Desktop\РАБОЧИЙ СТОЛ\ПИОНЕРИЯ\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0"/>
            <a:ext cx="807249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6146" name="Picture 2" descr="C:\Users\Музей Павино\Desktop\РАБОЧИЙ СТОЛ\ПИОНЕРИЯ\фото пионерия\фото в газету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00042"/>
            <a:ext cx="7891046" cy="421484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5122" name="Picture 2" descr="C:\Users\Музей Павино\Desktop\РАБОЧИЙ СТОЛ\ПИОНЕРИЯ\фото пионерия\Учащиеся 7 а класса д.Гаранята 20 мая 1937 г.jpg"/>
          <p:cNvPicPr>
            <a:picLocks noChangeAspect="1" noChangeArrowheads="1"/>
          </p:cNvPicPr>
          <p:nvPr/>
        </p:nvPicPr>
        <p:blipFill>
          <a:blip r:embed="rId4" cstate="print"/>
          <a:srcRect l="1197" r="1159" b="9677"/>
          <a:stretch>
            <a:fillRect/>
          </a:stretch>
        </p:blipFill>
        <p:spPr bwMode="auto">
          <a:xfrm>
            <a:off x="642910" y="500042"/>
            <a:ext cx="7892230" cy="45720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071670" y="5143512"/>
            <a:ext cx="650085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200" b="1" dirty="0" smtClean="0">
                <a:solidFill>
                  <a:srgbClr val="FF0000"/>
                </a:solidFill>
              </a:rPr>
              <a:t>Учащиеся 7 класса </a:t>
            </a:r>
            <a:r>
              <a:rPr lang="ru-RU" sz="2200" b="1" dirty="0" err="1" smtClean="0">
                <a:solidFill>
                  <a:srgbClr val="FF0000"/>
                </a:solidFill>
              </a:rPr>
              <a:t>д.Гаранята</a:t>
            </a:r>
            <a:r>
              <a:rPr lang="ru-RU" sz="2200" b="1" dirty="0" smtClean="0">
                <a:solidFill>
                  <a:srgbClr val="FF0000"/>
                </a:solidFill>
              </a:rPr>
              <a:t> 20 мая 1937 год.</a:t>
            </a:r>
            <a:endParaRPr lang="ru-RU" sz="2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3074" name="Picture 2" descr="C:\Users\Музей Павино\Desktop\РАБОЧИЙ СТОЛ\ПИОНЕРИЯ\фото пионерия\пионерский лагерь 1939 год село Шайма.jpg"/>
          <p:cNvPicPr>
            <a:picLocks noChangeAspect="1" noChangeArrowheads="1"/>
          </p:cNvPicPr>
          <p:nvPr/>
        </p:nvPicPr>
        <p:blipFill>
          <a:blip r:embed="rId4"/>
          <a:srcRect l="2164" b="8966"/>
          <a:stretch>
            <a:fillRect/>
          </a:stretch>
        </p:blipFill>
        <p:spPr bwMode="auto">
          <a:xfrm>
            <a:off x="1071538" y="285727"/>
            <a:ext cx="7143800" cy="49815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143108" y="5357826"/>
            <a:ext cx="6572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Пионерский лагерь 1939 год село </a:t>
            </a:r>
            <a:r>
              <a:rPr lang="ru-RU" sz="2400" b="1" dirty="0" err="1" smtClean="0">
                <a:solidFill>
                  <a:srgbClr val="FF0000"/>
                </a:solidFill>
              </a:rPr>
              <a:t>Шайма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026" name="Picture 2" descr="C:\Users\Музей Павино\Desktop\РАБОЧИЙ СТОЛ\ПИОНЕРИЯ\архив\20220407_14233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214290"/>
            <a:ext cx="6143668" cy="523802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285984" y="5643578"/>
            <a:ext cx="6572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Участие пионеров в предметной викторине.</a:t>
            </a:r>
            <a:endParaRPr lang="ru-RU" dirty="0" smtClean="0"/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Дружина имени Юрия Смирнова (</a:t>
            </a:r>
            <a:r>
              <a:rPr lang="ru-RU" b="1" dirty="0" err="1" smtClean="0">
                <a:solidFill>
                  <a:srgbClr val="FF0000"/>
                </a:solidFill>
              </a:rPr>
              <a:t>Шаймская</a:t>
            </a:r>
            <a:r>
              <a:rPr lang="ru-RU" b="1" dirty="0" smtClean="0">
                <a:solidFill>
                  <a:srgbClr val="FF0000"/>
                </a:solidFill>
              </a:rPr>
              <a:t> школа)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2050" name="Picture 2" descr="C:\Users\Музей Павино\Desktop\РАБОЧИЙ СТОЛ\ПИОНЕРИЯ\архив\20220407_144502 — копия.jpg"/>
          <p:cNvPicPr>
            <a:picLocks noChangeAspect="1" noChangeArrowheads="1"/>
          </p:cNvPicPr>
          <p:nvPr/>
        </p:nvPicPr>
        <p:blipFill>
          <a:blip r:embed="rId4"/>
          <a:srcRect b="3745"/>
          <a:stretch>
            <a:fillRect/>
          </a:stretch>
        </p:blipFill>
        <p:spPr bwMode="auto">
          <a:xfrm>
            <a:off x="1357290" y="285728"/>
            <a:ext cx="6806463" cy="52864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1928794" y="5715016"/>
            <a:ext cx="7215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Секретарь парторганизации колхоза им. Калинина вручает Похвальные грамоты пионерам за хорошую помощь колхозу. 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Дружина имени Юрия Смирнова (</a:t>
            </a:r>
            <a:r>
              <a:rPr lang="ru-RU" b="1" dirty="0" err="1" smtClean="0">
                <a:solidFill>
                  <a:srgbClr val="FF0000"/>
                </a:solidFill>
              </a:rPr>
              <a:t>Шаймская</a:t>
            </a:r>
            <a:r>
              <a:rPr lang="ru-RU" b="1" dirty="0" smtClean="0">
                <a:solidFill>
                  <a:srgbClr val="FF0000"/>
                </a:solidFill>
              </a:rPr>
              <a:t> школа)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3314" name="Picture 2" descr="C:\Users\Музей Павино\Desktop\РАБОЧИЙ СТОЛ\ПИОНЕРИЯ\фото пионерия\Леденгск\20220513_1543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214290"/>
            <a:ext cx="7329486" cy="518595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214546" y="5572140"/>
            <a:ext cx="62151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Пионеры с. </a:t>
            </a:r>
            <a:r>
              <a:rPr lang="ru-RU" sz="2400" b="1" dirty="0" err="1" smtClean="0">
                <a:solidFill>
                  <a:srgbClr val="FF0000"/>
                </a:solidFill>
              </a:rPr>
              <a:t>Леденгск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1951 год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4338" name="Picture 2" descr="C:\Users\Музей Павино\Desktop\РАБОЧИЙ СТОЛ\ПИОНЕРИЯ\фото пионерия\Леденгск\20220513_1543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357166"/>
            <a:ext cx="7000924" cy="49393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286000" y="3105835"/>
            <a:ext cx="4572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Пионеры с. </a:t>
            </a:r>
            <a:r>
              <a:rPr lang="ru-RU" sz="2400" b="1" dirty="0" err="1" smtClean="0">
                <a:solidFill>
                  <a:srgbClr val="FF0000"/>
                </a:solidFill>
              </a:rPr>
              <a:t>Леденгск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1951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8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7" name="Picture 2" descr="C:\Users\Музей Павино\Desktop\РАБОЧИЙ СТОЛ\ПИОНЕРИЯ\фото пионерия\фото Доброумово\i.jpg"/>
          <p:cNvPicPr>
            <a:picLocks noChangeAspect="1" noChangeArrowheads="1"/>
          </p:cNvPicPr>
          <p:nvPr/>
        </p:nvPicPr>
        <p:blipFill>
          <a:blip r:embed="rId4"/>
          <a:srcRect l="1902" r="2980"/>
          <a:stretch>
            <a:fillRect/>
          </a:stretch>
        </p:blipFill>
        <p:spPr bwMode="auto">
          <a:xfrm>
            <a:off x="1643042" y="357166"/>
            <a:ext cx="5895945" cy="492922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2143108" y="3244334"/>
            <a:ext cx="65722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Пионеры </a:t>
            </a:r>
            <a:r>
              <a:rPr lang="ru-RU" sz="2400" b="1" dirty="0" err="1" smtClean="0">
                <a:solidFill>
                  <a:srgbClr val="FF0000"/>
                </a:solidFill>
              </a:rPr>
              <a:t>Шуботской</a:t>
            </a:r>
            <a:r>
              <a:rPr lang="ru-RU" sz="2400" b="1" dirty="0" smtClean="0">
                <a:solidFill>
                  <a:srgbClr val="FF0000"/>
                </a:solidFill>
              </a:rPr>
              <a:t> школы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Начало 60-х г.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4098" name="Picture 2" descr="C:\Users\Музей Павино\Desktop\РАБОЧИЙ СТОЛ\ПИОНЕРИЯ\фото пионерия\пионерский лагерь Леденгск 1969.jpg"/>
          <p:cNvPicPr>
            <a:picLocks noChangeAspect="1" noChangeArrowheads="1"/>
          </p:cNvPicPr>
          <p:nvPr/>
        </p:nvPicPr>
        <p:blipFill>
          <a:blip r:embed="rId4" cstate="print"/>
          <a:srcRect l="1776" b="3337"/>
          <a:stretch>
            <a:fillRect/>
          </a:stretch>
        </p:blipFill>
        <p:spPr bwMode="auto">
          <a:xfrm>
            <a:off x="357158" y="214290"/>
            <a:ext cx="8390571" cy="492922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071670" y="5286388"/>
            <a:ext cx="67151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>
              <a:solidFill>
                <a:srgbClr val="FF0000"/>
              </a:solidFill>
            </a:endParaRPr>
          </a:p>
          <a:p>
            <a:r>
              <a:rPr lang="ru-RU" sz="2400" dirty="0" smtClean="0">
                <a:solidFill>
                  <a:srgbClr val="FF0000"/>
                </a:solidFill>
              </a:rPr>
              <a:t>      </a:t>
            </a:r>
            <a:r>
              <a:rPr lang="ru-RU" sz="2400" b="1" dirty="0" smtClean="0">
                <a:solidFill>
                  <a:srgbClr val="FF0000"/>
                </a:solidFill>
              </a:rPr>
              <a:t>Пионерский лагерь </a:t>
            </a:r>
            <a:r>
              <a:rPr lang="ru-RU" sz="2400" b="1" dirty="0" err="1" smtClean="0">
                <a:solidFill>
                  <a:srgbClr val="FF0000"/>
                </a:solidFill>
              </a:rPr>
              <a:t>Леденгск</a:t>
            </a:r>
            <a:r>
              <a:rPr lang="ru-RU" sz="2400" b="1" dirty="0" smtClean="0">
                <a:solidFill>
                  <a:srgbClr val="FF0000"/>
                </a:solidFill>
              </a:rPr>
              <a:t> 1969 год.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7170" name="Picture 2" descr="C:\Users\Музей Павино\Desktop\РАБОЧИЙ СТОЛ\ПИОНЕРИЯ\фото пионерия\пионерский лагерь с. Петропавловск 1971 г..jpg"/>
          <p:cNvPicPr>
            <a:picLocks noChangeAspect="1" noChangeArrowheads="1"/>
          </p:cNvPicPr>
          <p:nvPr/>
        </p:nvPicPr>
        <p:blipFill>
          <a:blip r:embed="rId4"/>
          <a:srcRect t="16666" r="3125" b="10119"/>
          <a:stretch>
            <a:fillRect/>
          </a:stretch>
        </p:blipFill>
        <p:spPr bwMode="auto">
          <a:xfrm rot="10800000" flipV="1">
            <a:off x="428596" y="285728"/>
            <a:ext cx="8318140" cy="471490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2143108" y="5286388"/>
            <a:ext cx="6572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Пионерский лагерь с. Петропавловск 1971 год.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99455" y="3244334"/>
            <a:ext cx="4545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Пионерский лагерь с. Петропавловск 1972 г.</a:t>
            </a:r>
            <a:endParaRPr lang="ru-RU" dirty="0"/>
          </a:p>
        </p:txBody>
      </p:sp>
      <p:pic>
        <p:nvPicPr>
          <p:cNvPr id="8194" name="Picture 2" descr="C:\Users\Музей Павино\Desktop\РАБОЧИЙ СТОЛ\ПИОНЕРИЯ\фото пионерия\Пионерский лагерь с. Петропавловск 1972 г..jpg"/>
          <p:cNvPicPr>
            <a:picLocks noChangeAspect="1" noChangeArrowheads="1"/>
          </p:cNvPicPr>
          <p:nvPr/>
        </p:nvPicPr>
        <p:blipFill>
          <a:blip r:embed="rId4"/>
          <a:srcRect l="2353"/>
          <a:stretch>
            <a:fillRect/>
          </a:stretch>
        </p:blipFill>
        <p:spPr bwMode="auto">
          <a:xfrm>
            <a:off x="1357290" y="357166"/>
            <a:ext cx="6572296" cy="50480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2071670" y="5572140"/>
            <a:ext cx="628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Пионерский лагерь с. Петропавловск 1972 г.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8195" name="Picture 3" descr="C:\Users\Музей Павино\Desktop\РАБОЧИЙ СТОЛ\ПИОНЕРИЯ\фото пионерия\фото Павино\20020101_00582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285728"/>
            <a:ext cx="7474632" cy="485778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1857356" y="5072074"/>
            <a:ext cx="70009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200" b="1" dirty="0" smtClean="0">
                <a:solidFill>
                  <a:srgbClr val="FF0000"/>
                </a:solidFill>
              </a:rPr>
              <a:t>Старшая пионервожатая 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</a:rPr>
              <a:t>дружины имени Зои Космодемьянской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</a:rPr>
              <a:t>Галина Анатольевна </a:t>
            </a:r>
            <a:r>
              <a:rPr lang="ru-RU" sz="2200" b="1" dirty="0" err="1" smtClean="0">
                <a:solidFill>
                  <a:srgbClr val="FF0000"/>
                </a:solidFill>
              </a:rPr>
              <a:t>Верхорубова</a:t>
            </a:r>
            <a:r>
              <a:rPr lang="ru-RU" sz="2200" b="1" dirty="0" smtClean="0">
                <a:solidFill>
                  <a:srgbClr val="FF0000"/>
                </a:solidFill>
              </a:rPr>
              <a:t>(Козлова)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0"/>
            <a:ext cx="2100630" cy="1857364"/>
          </a:xfrm>
          <a:prstGeom prst="rect">
            <a:avLst/>
          </a:prstGeom>
          <a:noFill/>
        </p:spPr>
      </p:pic>
      <p:pic>
        <p:nvPicPr>
          <p:cNvPr id="6146" name="Picture 2" descr="C:\Users\Музей Павино\Desktop\РАБОЧИЙ СТОЛ\ПИОНЕРИЯ\фото пионерия\фото Павино\20020101_005829 - копия 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428604"/>
            <a:ext cx="6986734" cy="442915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428596" y="5072074"/>
            <a:ext cx="84296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Пионерский сбор дружины имени Зои Космодемьянской (</a:t>
            </a:r>
            <a:r>
              <a:rPr lang="ru-RU" sz="2000" b="1" dirty="0" err="1" smtClean="0">
                <a:solidFill>
                  <a:srgbClr val="FF0000"/>
                </a:solidFill>
              </a:rPr>
              <a:t>Павинская</a:t>
            </a:r>
            <a:r>
              <a:rPr lang="ru-RU" sz="2000" b="1" dirty="0" smtClean="0">
                <a:solidFill>
                  <a:srgbClr val="FF0000"/>
                </a:solidFill>
              </a:rPr>
              <a:t> школа). Старшая пионервожатая </a:t>
            </a:r>
            <a:r>
              <a:rPr lang="ru-RU" sz="2000" b="1" dirty="0" err="1" smtClean="0">
                <a:solidFill>
                  <a:srgbClr val="FF0000"/>
                </a:solidFill>
              </a:rPr>
              <a:t>Верхорубова</a:t>
            </a:r>
            <a:r>
              <a:rPr lang="ru-RU" sz="2000" b="1" dirty="0" smtClean="0">
                <a:solidFill>
                  <a:srgbClr val="FF0000"/>
                </a:solidFill>
              </a:rPr>
              <a:t> Г.А.(Козлова).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У пионерского отряда рапорт принимает председатель дружины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</a:rPr>
              <a:t>Бадина</a:t>
            </a:r>
            <a:r>
              <a:rPr lang="ru-RU" sz="2000" b="1" dirty="0" smtClean="0">
                <a:solidFill>
                  <a:srgbClr val="FF0000"/>
                </a:solidFill>
              </a:rPr>
              <a:t> Тамара.</a:t>
            </a:r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0"/>
            <a:ext cx="2100630" cy="1857364"/>
          </a:xfrm>
          <a:prstGeom prst="rect">
            <a:avLst/>
          </a:prstGeom>
          <a:noFill/>
        </p:spPr>
      </p:pic>
      <p:pic>
        <p:nvPicPr>
          <p:cNvPr id="7170" name="Picture 2" descr="C:\Users\Музей Павино\Desktop\РАБОЧИЙ СТОЛ\ПИОНЕРИЯ\фото пионерия\фото Павино\20020101_005829 - копия — копия.jpg"/>
          <p:cNvPicPr>
            <a:picLocks noChangeAspect="1" noChangeArrowheads="1"/>
          </p:cNvPicPr>
          <p:nvPr/>
        </p:nvPicPr>
        <p:blipFill>
          <a:blip r:embed="rId4"/>
          <a:srcRect l="2090" r="1055" b="1639"/>
          <a:stretch>
            <a:fillRect/>
          </a:stretch>
        </p:blipFill>
        <p:spPr bwMode="auto">
          <a:xfrm>
            <a:off x="1928794" y="428604"/>
            <a:ext cx="7002058" cy="464347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71472" y="5072074"/>
            <a:ext cx="828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Приём в пионеры.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Дружина имени Зои Космодемьянской (</a:t>
            </a:r>
            <a:r>
              <a:rPr lang="ru-RU" sz="2400" b="1" dirty="0" err="1" smtClean="0">
                <a:solidFill>
                  <a:srgbClr val="FF0000"/>
                </a:solidFill>
              </a:rPr>
              <a:t>Павинская</a:t>
            </a:r>
            <a:r>
              <a:rPr lang="ru-RU" sz="2400" b="1" dirty="0" smtClean="0">
                <a:solidFill>
                  <a:srgbClr val="FF0000"/>
                </a:solidFill>
              </a:rPr>
              <a:t> школа)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6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9218" name="Picture 2" descr="C:\Users\Музей Павино\Desktop\РАБОЧИЙ СТОЛ\ПИОНЕРИЯ\фото пионерия\фотоархив Бадиной Т.Н\()()~1.JPG"/>
          <p:cNvPicPr>
            <a:picLocks noChangeAspect="1" noChangeArrowheads="1"/>
          </p:cNvPicPr>
          <p:nvPr/>
        </p:nvPicPr>
        <p:blipFill>
          <a:blip r:embed="rId4"/>
          <a:srcRect t="15615" r="6306" b="3904"/>
          <a:stretch>
            <a:fillRect/>
          </a:stretch>
        </p:blipFill>
        <p:spPr bwMode="auto">
          <a:xfrm>
            <a:off x="857224" y="428604"/>
            <a:ext cx="7429552" cy="47863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2143108" y="5500702"/>
            <a:ext cx="6357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Председатель дружины имени Зои Космодемьянской </a:t>
            </a:r>
            <a:r>
              <a:rPr lang="ru-RU" sz="2000" b="1" dirty="0" err="1" smtClean="0">
                <a:solidFill>
                  <a:srgbClr val="FF0000"/>
                </a:solidFill>
              </a:rPr>
              <a:t>Бадина</a:t>
            </a:r>
            <a:r>
              <a:rPr lang="ru-RU" sz="2000" b="1" dirty="0" smtClean="0">
                <a:solidFill>
                  <a:srgbClr val="FF0000"/>
                </a:solidFill>
              </a:rPr>
              <a:t> Тамара(слева).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6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0242" name="Picture 2" descr="C:\Users\Музей Павино\Desktop\РАБОЧИЙ СТОЛ\ПИОНЕРИЯ\фото пионерия\фотоархив Бадиной Т.Н\Вожатые Равчеева Наталья Николаевна и Козлени Иосиф Константинович.jpg"/>
          <p:cNvPicPr>
            <a:picLocks noChangeAspect="1" noChangeArrowheads="1"/>
          </p:cNvPicPr>
          <p:nvPr/>
        </p:nvPicPr>
        <p:blipFill>
          <a:blip r:embed="rId4"/>
          <a:srcRect t="4166" b="4166"/>
          <a:stretch>
            <a:fillRect/>
          </a:stretch>
        </p:blipFill>
        <p:spPr bwMode="auto">
          <a:xfrm>
            <a:off x="1000100" y="285728"/>
            <a:ext cx="7169728" cy="492922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071670" y="5429264"/>
            <a:ext cx="678661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Пионерский лагерь «Артек» 1971г..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Председатель дружины имени Зои Космодемьянской </a:t>
            </a:r>
            <a:r>
              <a:rPr lang="ru-RU" sz="2000" b="1" dirty="0" err="1" smtClean="0">
                <a:solidFill>
                  <a:srgbClr val="FF0000"/>
                </a:solidFill>
              </a:rPr>
              <a:t>Бадина</a:t>
            </a:r>
            <a:r>
              <a:rPr lang="ru-RU" sz="2000" b="1" dirty="0" smtClean="0">
                <a:solidFill>
                  <a:srgbClr val="FF0000"/>
                </a:solidFill>
              </a:rPr>
              <a:t> Тамара (третья слева в нижнем ряду).</a:t>
            </a:r>
            <a:endParaRPr lang="ru-RU" sz="2000" dirty="0" smtClean="0"/>
          </a:p>
          <a:p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000364" y="3214686"/>
            <a:ext cx="428628" cy="64294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026" name="Picture 2" descr="E:\Артамонова Е.А\3 пион. отр. 1972 г. друж. Кипарисная 7 лагерная смена Артек.jpg"/>
          <p:cNvPicPr>
            <a:picLocks noChangeAspect="1" noChangeArrowheads="1"/>
          </p:cNvPicPr>
          <p:nvPr/>
        </p:nvPicPr>
        <p:blipFill>
          <a:blip r:embed="rId4"/>
          <a:srcRect l="7855" t="11182" r="5669"/>
          <a:stretch>
            <a:fillRect/>
          </a:stretch>
        </p:blipFill>
        <p:spPr bwMode="auto">
          <a:xfrm>
            <a:off x="785786" y="285728"/>
            <a:ext cx="7572428" cy="497885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286000" y="2828836"/>
            <a:ext cx="6072214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Пионерский лагерь «Артек» 1972г..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дружина Кипарисная 3 пионерский отряд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 7 лагерная смена Юрий Артамонов (</a:t>
            </a:r>
            <a:r>
              <a:rPr lang="ru-RU" sz="2000" b="1" dirty="0" err="1" smtClean="0">
                <a:solidFill>
                  <a:srgbClr val="FF0000"/>
                </a:solidFill>
              </a:rPr>
              <a:t>Павинская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</a:rPr>
              <a:t>шк</a:t>
            </a:r>
            <a:r>
              <a:rPr lang="ru-RU" sz="2000" b="1" dirty="0" smtClean="0">
                <a:solidFill>
                  <a:srgbClr val="FF0000"/>
                </a:solidFill>
              </a:rPr>
              <a:t>.)</a:t>
            </a:r>
            <a:endParaRPr lang="ru-RU" sz="2000" dirty="0" smtClean="0"/>
          </a:p>
        </p:txBody>
      </p:sp>
      <p:sp>
        <p:nvSpPr>
          <p:cNvPr id="9" name="Овал 8"/>
          <p:cNvSpPr/>
          <p:nvPr/>
        </p:nvSpPr>
        <p:spPr>
          <a:xfrm>
            <a:off x="7072330" y="3643314"/>
            <a:ext cx="571504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90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9218" name="Picture 2" descr="E:\Артамонова Е.А\IMG_20220505_0001.jpg"/>
          <p:cNvPicPr>
            <a:picLocks noChangeAspect="1" noChangeArrowheads="1"/>
          </p:cNvPicPr>
          <p:nvPr/>
        </p:nvPicPr>
        <p:blipFill>
          <a:blip r:embed="rId4"/>
          <a:srcRect l="2760"/>
          <a:stretch>
            <a:fillRect/>
          </a:stretch>
        </p:blipFill>
        <p:spPr bwMode="auto">
          <a:xfrm>
            <a:off x="1285852" y="428604"/>
            <a:ext cx="6429420" cy="483048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071670" y="5429264"/>
            <a:ext cx="664373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Старшая пионервожатая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Елена Александровна Окулова (Артамонова),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 дружина имени Зои Космодемьянской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Музей Павино\Desktop\РАБОЧИЙ СТОЛ\ПИОНЕРИЯ\фото пионерия\фото Павино\IMG_20220405_0001.jpg"/>
          <p:cNvPicPr>
            <a:picLocks noChangeAspect="1" noChangeArrowheads="1"/>
          </p:cNvPicPr>
          <p:nvPr/>
        </p:nvPicPr>
        <p:blipFill>
          <a:blip r:embed="rId3"/>
          <a:srcRect l="5797" t="2273" r="2899" b="4521"/>
          <a:stretch>
            <a:fillRect/>
          </a:stretch>
        </p:blipFill>
        <p:spPr bwMode="auto">
          <a:xfrm>
            <a:off x="3357554" y="214290"/>
            <a:ext cx="4857784" cy="63228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8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2314976" cy="185736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85720" y="2786058"/>
            <a:ext cx="2808000" cy="22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29 ноября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день памяти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 Зои Космодемьянской, почетный караул, дружина имени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 Зои Космодемьянской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(</a:t>
            </a:r>
            <a:r>
              <a:rPr lang="ru-RU" sz="2000" b="1" dirty="0" err="1" smtClean="0">
                <a:solidFill>
                  <a:srgbClr val="FF0000"/>
                </a:solidFill>
              </a:rPr>
              <a:t>Павинская</a:t>
            </a:r>
            <a:r>
              <a:rPr lang="ru-RU" sz="2000" b="1" dirty="0" smtClean="0">
                <a:solidFill>
                  <a:srgbClr val="FF0000"/>
                </a:solidFill>
              </a:rPr>
              <a:t> школа) 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0"/>
            <a:ext cx="2314976" cy="1857364"/>
          </a:xfrm>
          <a:prstGeom prst="rect">
            <a:avLst/>
          </a:prstGeom>
          <a:noFill/>
        </p:spPr>
      </p:pic>
      <p:pic>
        <p:nvPicPr>
          <p:cNvPr id="4098" name="Picture 2" descr="C:\Users\Музей Павино\Desktop\РАБОЧИЙ СТОЛ\ПИОНЕРИЯ\фото пионерия\фото Павино\20020101_160320.jpg"/>
          <p:cNvPicPr>
            <a:picLocks noChangeAspect="1" noChangeArrowheads="1"/>
          </p:cNvPicPr>
          <p:nvPr/>
        </p:nvPicPr>
        <p:blipFill>
          <a:blip r:embed="rId4"/>
          <a:srcRect r="3149" b="1011"/>
          <a:stretch>
            <a:fillRect/>
          </a:stretch>
        </p:blipFill>
        <p:spPr bwMode="auto">
          <a:xfrm>
            <a:off x="3214678" y="357166"/>
            <a:ext cx="5143536" cy="627260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214282" y="2143116"/>
            <a:ext cx="27860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Пионерский сбор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дружины имени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Зои Космодемьянской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(</a:t>
            </a:r>
            <a:r>
              <a:rPr lang="ru-RU" sz="2400" b="1" dirty="0" err="1" smtClean="0">
                <a:solidFill>
                  <a:srgbClr val="FF0000"/>
                </a:solidFill>
              </a:rPr>
              <a:t>Павинская</a:t>
            </a:r>
            <a:r>
              <a:rPr lang="ru-RU" sz="2400" b="1" dirty="0" smtClean="0">
                <a:solidFill>
                  <a:srgbClr val="FF0000"/>
                </a:solidFill>
              </a:rPr>
              <a:t> школа)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0"/>
            <a:ext cx="2100630" cy="1857364"/>
          </a:xfrm>
          <a:prstGeom prst="rect">
            <a:avLst/>
          </a:prstGeom>
          <a:noFill/>
        </p:spPr>
      </p:pic>
      <p:pic>
        <p:nvPicPr>
          <p:cNvPr id="5122" name="Picture 2" descr="C:\Users\Музей Павино\Desktop\РАБОЧИЙ СТОЛ\ПИОНЕРИЯ\фото пионерия\фото Павино\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39756" y="428604"/>
            <a:ext cx="6844964" cy="50720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28596" y="5643578"/>
            <a:ext cx="8501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Вынос знамени дружины имени Зои Космодемьянской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(</a:t>
            </a:r>
            <a:r>
              <a:rPr lang="ru-RU" sz="2400" b="1" dirty="0" err="1" smtClean="0">
                <a:solidFill>
                  <a:srgbClr val="FF0000"/>
                </a:solidFill>
              </a:rPr>
              <a:t>Павинская</a:t>
            </a:r>
            <a:r>
              <a:rPr lang="ru-RU" sz="2400" b="1" dirty="0" smtClean="0">
                <a:solidFill>
                  <a:srgbClr val="FF0000"/>
                </a:solidFill>
              </a:rPr>
              <a:t> школа)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6386" name="Picture 2" descr="C:\Users\Музей Павино\Desktop\РАБОЧИЙ СТОЛ\ПИОНЕРИЯ\фото пионерия\фото Павино\20220513_162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285728"/>
            <a:ext cx="6929486" cy="491327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214546" y="5429264"/>
            <a:ext cx="65008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Пионерский сбор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дружины имени З. Космодемьянской,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посвященный 60-летию пионерской организации.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7410" name="Picture 2" descr="C:\Users\Музей Павино\Desktop\РАБОЧИЙ СТОЛ\ПИОНЕРИЯ\фото пионерия\фото Павино\20220513_1620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214290"/>
            <a:ext cx="6929486" cy="495254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286000" y="2828836"/>
            <a:ext cx="64294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Пионерский сбор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дружины имени З. Космодемьянской,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посвященный 60-летию пионерской организации.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Пионервожатая Елена Витальевна </a:t>
            </a:r>
            <a:r>
              <a:rPr lang="ru-RU" b="1" dirty="0" err="1" smtClean="0">
                <a:solidFill>
                  <a:srgbClr val="FF0000"/>
                </a:solidFill>
              </a:rPr>
              <a:t>Баруткина</a:t>
            </a:r>
            <a:r>
              <a:rPr lang="ru-RU" b="1" dirty="0" smtClean="0">
                <a:solidFill>
                  <a:srgbClr val="FF0000"/>
                </a:solidFill>
              </a:rPr>
              <a:t> (Хомякова)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026" name="Picture 2" descr="C:\Users\Музей Павино\Desktop\РАБОЧИЙ СТОЛ\ПИОНЕРИЯ\фото пионерия\Леденгск\IMG-20220207-WA00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14290"/>
            <a:ext cx="3400443" cy="475540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027" name="Picture 3" descr="C:\Users\Музей Павино\Desktop\РАБОЧИЙ СТОЛ\ПИОНЕРИЯ\фото пионерия\Леденгск\IMG-20220207-WA000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3000372"/>
            <a:ext cx="5875241" cy="36433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3929058" y="214290"/>
            <a:ext cx="478634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   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Старшая пионервожатая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Нина Михайловна </a:t>
            </a:r>
            <a:r>
              <a:rPr lang="ru-RU" sz="2000" b="1" dirty="0" smtClean="0">
                <a:solidFill>
                  <a:srgbClr val="FF0000"/>
                </a:solidFill>
              </a:rPr>
              <a:t>Смирнова(</a:t>
            </a:r>
            <a:r>
              <a:rPr lang="ru-RU" sz="2000" b="1" dirty="0" err="1" smtClean="0">
                <a:solidFill>
                  <a:srgbClr val="FF0000"/>
                </a:solidFill>
              </a:rPr>
              <a:t>Жуйкова</a:t>
            </a:r>
            <a:r>
              <a:rPr lang="ru-RU" sz="2000" b="1" smtClean="0">
                <a:solidFill>
                  <a:srgbClr val="FF0000"/>
                </a:solidFill>
              </a:rPr>
              <a:t>), 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пионеры дружины имени Германа Степановича Титова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(</a:t>
            </a:r>
            <a:r>
              <a:rPr lang="ru-RU" sz="2000" b="1" dirty="0" err="1" smtClean="0">
                <a:solidFill>
                  <a:srgbClr val="FF0000"/>
                </a:solidFill>
              </a:rPr>
              <a:t>Леденгская</a:t>
            </a:r>
            <a:r>
              <a:rPr lang="ru-RU" sz="2000" b="1" dirty="0" smtClean="0">
                <a:solidFill>
                  <a:srgbClr val="FF0000"/>
                </a:solidFill>
              </a:rPr>
              <a:t> школа)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2050" name="Picture 2" descr="C:\Users\Музей Павино\Desktop\РАБОЧИЙ СТОЛ\ПИОНЕРИЯ\фото пионерия\Леденгск\20220513_1544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285728"/>
            <a:ext cx="6643734" cy="496818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286000" y="2967335"/>
            <a:ext cx="4572000" cy="35086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Пионеры дружины имени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 Германа Степановича Титова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(</a:t>
            </a:r>
            <a:r>
              <a:rPr lang="ru-RU" sz="2000" b="1" dirty="0" err="1" smtClean="0">
                <a:solidFill>
                  <a:srgbClr val="FF0000"/>
                </a:solidFill>
              </a:rPr>
              <a:t>Леденгская</a:t>
            </a:r>
            <a:r>
              <a:rPr lang="ru-RU" sz="2000" b="1" dirty="0" smtClean="0">
                <a:solidFill>
                  <a:srgbClr val="FF0000"/>
                </a:solidFill>
              </a:rPr>
              <a:t> школа) 1962 год.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6" name="Рисунок 5" descr="https://i.mycdn.me/i?r=AyH4iRPQ2q0otWIFepML2LxR2R-fiopvGlsa76TJFXof1Q"/>
          <p:cNvPicPr/>
          <p:nvPr/>
        </p:nvPicPr>
        <p:blipFill>
          <a:blip r:embed="rId4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071538" y="428604"/>
            <a:ext cx="7072362" cy="47863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000232" y="5429264"/>
            <a:ext cx="64294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Пионеры дружины имени Аркадия Петровича Гайдара (</a:t>
            </a:r>
            <a:r>
              <a:rPr lang="ru-RU" sz="2000" b="1" dirty="0" err="1" smtClean="0">
                <a:solidFill>
                  <a:srgbClr val="FF0000"/>
                </a:solidFill>
              </a:rPr>
              <a:t>Доброумовская</a:t>
            </a:r>
            <a:r>
              <a:rPr lang="ru-RU" sz="2000" b="1" dirty="0" smtClean="0">
                <a:solidFill>
                  <a:srgbClr val="FF0000"/>
                </a:solidFill>
              </a:rPr>
              <a:t> школа),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пионервожатая Галина Александровна </a:t>
            </a:r>
            <a:r>
              <a:rPr lang="ru-RU" sz="2000" b="1" dirty="0" err="1" smtClean="0">
                <a:solidFill>
                  <a:srgbClr val="FF0000"/>
                </a:solidFill>
              </a:rPr>
              <a:t>Чигарева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214950"/>
            <a:ext cx="1858246" cy="164305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000232" y="5643578"/>
            <a:ext cx="6429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Пионеры дружины имени Аркадия Петровича Гайдара (</a:t>
            </a:r>
            <a:r>
              <a:rPr lang="ru-RU" b="1" dirty="0" err="1" smtClean="0">
                <a:solidFill>
                  <a:srgbClr val="FF0000"/>
                </a:solidFill>
              </a:rPr>
              <a:t>Доброумовская</a:t>
            </a:r>
            <a:r>
              <a:rPr lang="ru-RU" b="1" dirty="0" smtClean="0">
                <a:solidFill>
                  <a:srgbClr val="FF0000"/>
                </a:solidFill>
              </a:rPr>
              <a:t> школа)  1989 год.</a:t>
            </a:r>
            <a:endParaRPr lang="ru-RU" dirty="0"/>
          </a:p>
        </p:txBody>
      </p:sp>
      <p:pic>
        <p:nvPicPr>
          <p:cNvPr id="10242" name="Picture 2" descr="C:\Users\Музей Павино\Desktop\РАБОЧИЙ СТОЛ\ПИОНЕРИЯ\фото пионерия\фото Доброумово\20220513_125411.jpg"/>
          <p:cNvPicPr>
            <a:picLocks noChangeAspect="1" noChangeArrowheads="1"/>
          </p:cNvPicPr>
          <p:nvPr/>
        </p:nvPicPr>
        <p:blipFill>
          <a:blip r:embed="rId4" cstate="print"/>
          <a:srcRect l="893"/>
          <a:stretch>
            <a:fillRect/>
          </a:stretch>
        </p:blipFill>
        <p:spPr bwMode="auto">
          <a:xfrm>
            <a:off x="571472" y="285728"/>
            <a:ext cx="7929618" cy="519706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1266" name="Picture 2" descr="C:\Users\Музей Павино\Desktop\РАБОЧИЙ СТОЛ\ПИОНЕРИЯ\фото пионерия\Шайма\20220513_130355 — копия.jpg"/>
          <p:cNvPicPr>
            <a:picLocks noChangeAspect="1" noChangeArrowheads="1"/>
          </p:cNvPicPr>
          <p:nvPr/>
        </p:nvPicPr>
        <p:blipFill>
          <a:blip r:embed="rId4" cstate="print"/>
          <a:srcRect l="1856" r="1608" b="6027"/>
          <a:stretch>
            <a:fillRect/>
          </a:stretch>
        </p:blipFill>
        <p:spPr bwMode="auto">
          <a:xfrm>
            <a:off x="714348" y="357166"/>
            <a:ext cx="7658154" cy="47863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143108" y="5357826"/>
            <a:ext cx="628654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Праздник, посвященный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Дню рождения пионерской организации.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Дружина имени Юрия Смирнова (</a:t>
            </a:r>
            <a:r>
              <a:rPr lang="ru-RU" sz="2000" b="1" dirty="0" err="1" smtClean="0">
                <a:solidFill>
                  <a:srgbClr val="FF0000"/>
                </a:solidFill>
              </a:rPr>
              <a:t>Шаймская</a:t>
            </a:r>
            <a:r>
              <a:rPr lang="ru-RU" sz="2000" b="1" dirty="0" smtClean="0">
                <a:solidFill>
                  <a:srgbClr val="FF0000"/>
                </a:solidFill>
              </a:rPr>
              <a:t> школа)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2290" name="Picture 2" descr="C:\Users\Музей Павино\Desktop\РАБОЧИЙ СТОЛ\ПИОНЕРИЯ\фото пионерия\Шайма\20220513_1305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357166"/>
            <a:ext cx="7398095" cy="485778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071670" y="5286388"/>
            <a:ext cx="63579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Пионерский сбор у памятника «Советскому солдату»,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Дружина имени Юрия Смирнова (</a:t>
            </a:r>
            <a:r>
              <a:rPr lang="ru-RU" sz="2000" b="1" dirty="0" err="1" smtClean="0">
                <a:solidFill>
                  <a:srgbClr val="FF0000"/>
                </a:solidFill>
              </a:rPr>
              <a:t>Шаймская</a:t>
            </a:r>
            <a:r>
              <a:rPr lang="ru-RU" sz="2000" b="1" dirty="0" smtClean="0">
                <a:solidFill>
                  <a:srgbClr val="FF0000"/>
                </a:solidFill>
              </a:rPr>
              <a:t> школа)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8434" name="Picture 2" descr="C:\Users\Музей Павино\Desktop\РАБОЧИЙ СТОЛ\ПИОНЕРИЯ\фото пионерия\Леденгск\20220513_1309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357166"/>
            <a:ext cx="7000924" cy="487771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214546" y="5429264"/>
            <a:ext cx="59293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Смотр строя и песни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Дружина имени Ю. Смирнова(</a:t>
            </a:r>
            <a:r>
              <a:rPr lang="ru-RU" sz="2000" b="1" dirty="0" err="1" smtClean="0">
                <a:solidFill>
                  <a:srgbClr val="FF0000"/>
                </a:solidFill>
              </a:rPr>
              <a:t>Шаймская</a:t>
            </a:r>
            <a:r>
              <a:rPr lang="ru-RU" sz="2000" b="1" dirty="0" smtClean="0">
                <a:solidFill>
                  <a:srgbClr val="FF0000"/>
                </a:solidFill>
              </a:rPr>
              <a:t> школа)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026" name="Picture 2" descr="C:\Users\Музей Павино\Desktop\РАБОЧИЙ СТОЛ\ПИОНЕРИЯ\фото пионерия\фото  Крутогорье\IMG_20220516_125308_2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85728"/>
            <a:ext cx="7789132" cy="50006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1928794" y="3244334"/>
            <a:ext cx="701004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Дружина имени Николая Ивановича Кузнецова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(</a:t>
            </a:r>
            <a:r>
              <a:rPr lang="ru-RU" sz="2400" b="1" dirty="0" err="1" smtClean="0">
                <a:solidFill>
                  <a:srgbClr val="FF0000"/>
                </a:solidFill>
              </a:rPr>
              <a:t>Крутогорская</a:t>
            </a:r>
            <a:r>
              <a:rPr lang="ru-RU" sz="2400" b="1" dirty="0" smtClean="0">
                <a:solidFill>
                  <a:srgbClr val="FF0000"/>
                </a:solidFill>
              </a:rPr>
              <a:t> школа)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2050" name="Picture 2" descr="C:\Users\Музей Павино\Desktop\РАБОЧИЙ СТОЛ\ПИОНЕРИЯ\фото пионерия\фото  Крутогорье\IMG_20220516_125339_8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285728"/>
            <a:ext cx="7143800" cy="50883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143108" y="2967334"/>
            <a:ext cx="664373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200" b="1" dirty="0" smtClean="0">
                <a:solidFill>
                  <a:srgbClr val="FF0000"/>
                </a:solidFill>
              </a:rPr>
              <a:t>Вынос знамени дружины имени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</a:rPr>
              <a:t> Николая Ивановича Кузнецова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</a:rPr>
              <a:t>(</a:t>
            </a:r>
            <a:r>
              <a:rPr lang="ru-RU" sz="2200" b="1" dirty="0" err="1" smtClean="0">
                <a:solidFill>
                  <a:srgbClr val="FF0000"/>
                </a:solidFill>
              </a:rPr>
              <a:t>Крутогорская</a:t>
            </a:r>
            <a:r>
              <a:rPr lang="ru-RU" sz="2200" b="1" dirty="0" smtClean="0">
                <a:solidFill>
                  <a:srgbClr val="FF0000"/>
                </a:solidFill>
              </a:rPr>
              <a:t> школа)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3074" name="Picture 2" descr="C:\Users\Музей Павино\Desktop\РАБОЧИЙ СТОЛ\ПИОНЕРИЯ\фото пионерия\фото  Крутогорье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285728"/>
            <a:ext cx="8088189" cy="50006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286000" y="2967335"/>
            <a:ext cx="635796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200" b="1" dirty="0" smtClean="0">
                <a:solidFill>
                  <a:srgbClr val="FF0000"/>
                </a:solidFill>
              </a:rPr>
              <a:t>Торжественная линейка дружина имени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</a:rPr>
              <a:t>Николая Ивановича Кузнецова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</a:rPr>
              <a:t>(</a:t>
            </a:r>
            <a:r>
              <a:rPr lang="ru-RU" sz="2200" b="1" dirty="0" err="1" smtClean="0">
                <a:solidFill>
                  <a:srgbClr val="FF0000"/>
                </a:solidFill>
              </a:rPr>
              <a:t>Крутогорская</a:t>
            </a:r>
            <a:r>
              <a:rPr lang="ru-RU" sz="2200" b="1" dirty="0" smtClean="0">
                <a:solidFill>
                  <a:srgbClr val="FF0000"/>
                </a:solidFill>
              </a:rPr>
              <a:t> школа)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4098" name="Picture 2" descr="C:\Users\Музей Павино\Desktop\РАБОЧИЙ СТОЛ\ПИОНЕРИЯ\фото пионерия\фото  Крутогорье\IMG_35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214290"/>
            <a:ext cx="7183410" cy="521495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000232" y="2967335"/>
            <a:ext cx="6643734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sz="20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Пионеры дружины имени Николая Ивановича Кузнецова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(</a:t>
            </a:r>
            <a:r>
              <a:rPr lang="ru-RU" sz="2000" b="1" dirty="0" err="1" smtClean="0">
                <a:solidFill>
                  <a:srgbClr val="FF0000"/>
                </a:solidFill>
              </a:rPr>
              <a:t>Крутогорская</a:t>
            </a:r>
            <a:r>
              <a:rPr lang="ru-RU" sz="2000" b="1" dirty="0" smtClean="0">
                <a:solidFill>
                  <a:srgbClr val="FF0000"/>
                </a:solidFill>
              </a:rPr>
              <a:t> школа), участие  в концертной программе.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Музей Павино\Desktop\РАБОЧИЙ СТОЛ\ПИОНЕРИЯ\ДЛЯ ПРЕЗЕНТАЦИИ\14951884056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2314976" cy="185736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42910" y="5286388"/>
            <a:ext cx="800105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Пионерский костер, дружина имени Николая Ивановича Кузнецова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(</a:t>
            </a:r>
            <a:r>
              <a:rPr lang="ru-RU" sz="2000" b="1" dirty="0" err="1" smtClean="0">
                <a:solidFill>
                  <a:srgbClr val="FF0000"/>
                </a:solidFill>
              </a:rPr>
              <a:t>Крутогорская</a:t>
            </a:r>
            <a:r>
              <a:rPr lang="ru-RU" sz="2000" b="1" dirty="0" smtClean="0">
                <a:solidFill>
                  <a:srgbClr val="FF0000"/>
                </a:solidFill>
              </a:rPr>
              <a:t> школа)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Музей Павино\Desktop\РАБОЧИЙ СТОЛ\ПИОНЕРИЯ\фото пионерия\фото  Крутогорье\i (1).jpg"/>
          <p:cNvPicPr>
            <a:picLocks noChangeAspect="1" noChangeArrowheads="1"/>
          </p:cNvPicPr>
          <p:nvPr/>
        </p:nvPicPr>
        <p:blipFill>
          <a:blip r:embed="rId4"/>
          <a:srcRect r="1923"/>
          <a:stretch>
            <a:fillRect/>
          </a:stretch>
        </p:blipFill>
        <p:spPr bwMode="auto">
          <a:xfrm>
            <a:off x="2143108" y="428604"/>
            <a:ext cx="6632744" cy="50720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72" y="0"/>
            <a:ext cx="9132628" cy="6858000"/>
          </a:xfrm>
          <a:prstGeom prst="rect">
            <a:avLst/>
          </a:prstGeom>
          <a:noFill/>
        </p:spPr>
      </p:pic>
      <p:pic>
        <p:nvPicPr>
          <p:cNvPr id="6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2050" name="Picture 2" descr="C:\Users\Музей Павино\Desktop\РАБОЧИЙ СТОЛ\ПИОНЕРИЯ\фото пионерия\Петропавловск\image-2022-05-17 16_06_55.jpg"/>
          <p:cNvPicPr>
            <a:picLocks noChangeAspect="1" noChangeArrowheads="1"/>
          </p:cNvPicPr>
          <p:nvPr/>
        </p:nvPicPr>
        <p:blipFill>
          <a:blip r:embed="rId4"/>
          <a:srcRect l="2206" t="6250" r="3676" b="7812"/>
          <a:stretch>
            <a:fillRect/>
          </a:stretch>
        </p:blipFill>
        <p:spPr bwMode="auto">
          <a:xfrm>
            <a:off x="928662" y="357166"/>
            <a:ext cx="7169720" cy="49291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000232" y="3244334"/>
            <a:ext cx="614366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sz="2000" b="1" dirty="0" smtClean="0">
                <a:solidFill>
                  <a:srgbClr val="FF0000"/>
                </a:solidFill>
              </a:rPr>
              <a:t>     Пионеры Петропавловской школы начало 60-х.</a:t>
            </a:r>
            <a:endParaRPr lang="ru-RU" sz="20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72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3074" name="Picture 2" descr="C:\Users\Музей Павино\Desktop\РАБОЧИЙ СТОЛ\ПИОНЕРИЯ\фото пионерия\Петропавловск\image-2022-05-17 16_06_11.jpg"/>
          <p:cNvPicPr>
            <a:picLocks noChangeAspect="1" noChangeArrowheads="1"/>
          </p:cNvPicPr>
          <p:nvPr/>
        </p:nvPicPr>
        <p:blipFill>
          <a:blip r:embed="rId4"/>
          <a:srcRect l="3125" t="4081" r="3125" b="5102"/>
          <a:stretch>
            <a:fillRect/>
          </a:stretch>
        </p:blipFill>
        <p:spPr bwMode="auto">
          <a:xfrm>
            <a:off x="1000100" y="285728"/>
            <a:ext cx="7294652" cy="50720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286000" y="3105835"/>
            <a:ext cx="592933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sz="2000" b="1" dirty="0" smtClean="0">
                <a:solidFill>
                  <a:srgbClr val="FF0000"/>
                </a:solidFill>
              </a:rPr>
              <a:t>Пионеры Петропавловской школы  80-е. г.</a:t>
            </a:r>
            <a:endParaRPr lang="ru-RU" sz="20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pic>
        <p:nvPicPr>
          <p:cNvPr id="1026" name="Picture 2" descr="C:\Users\Музей Павино\Desktop\РАБОЧИЙ СТОЛ\ПИОНЕРИЯ\фото пионерия\Петропавловск\image-2022-05-17 16_09_57.jpg"/>
          <p:cNvPicPr>
            <a:picLocks noChangeAspect="1" noChangeArrowheads="1"/>
          </p:cNvPicPr>
          <p:nvPr/>
        </p:nvPicPr>
        <p:blipFill>
          <a:blip r:embed="rId4"/>
          <a:srcRect l="3125" t="7990" r="3125" b="4283"/>
          <a:stretch>
            <a:fillRect/>
          </a:stretch>
        </p:blipFill>
        <p:spPr bwMode="auto">
          <a:xfrm>
            <a:off x="428596" y="500042"/>
            <a:ext cx="8286776" cy="459660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071671" y="3244334"/>
            <a:ext cx="7007942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Пионерский лагерь с. Петропавловск 1974 г.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Пионервожатая Валентина Николаевна (Кузнецова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справа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23316" t="5278" r="19122" b="3643"/>
          <a:stretch>
            <a:fillRect/>
          </a:stretch>
        </p:blipFill>
        <p:spPr bwMode="auto">
          <a:xfrm rot="5400000">
            <a:off x="2107671" y="-1036158"/>
            <a:ext cx="4785781" cy="757242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6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4"/>
          <a:srcRect l="9259" t="11539"/>
          <a:stretch>
            <a:fillRect/>
          </a:stretch>
        </p:blipFill>
        <p:spPr bwMode="auto">
          <a:xfrm>
            <a:off x="0" y="5214950"/>
            <a:ext cx="2100630" cy="164305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85918" y="3244334"/>
            <a:ext cx="70723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Пионерский лагерь «Соколенок» Кострома 1988 год.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Пионеры:  Ярков Андрей(Петропавловская </a:t>
            </a:r>
            <a:r>
              <a:rPr lang="ru-RU" b="1" dirty="0" err="1" smtClean="0">
                <a:solidFill>
                  <a:srgbClr val="FF0000"/>
                </a:solidFill>
              </a:rPr>
              <a:t>шк</a:t>
            </a:r>
            <a:r>
              <a:rPr lang="ru-RU" b="1" dirty="0" smtClean="0">
                <a:solidFill>
                  <a:srgbClr val="FF0000"/>
                </a:solidFill>
              </a:rPr>
              <a:t>.), Попов Руслан(</a:t>
            </a:r>
            <a:r>
              <a:rPr lang="ru-RU" b="1" dirty="0" err="1" smtClean="0">
                <a:solidFill>
                  <a:srgbClr val="FF0000"/>
                </a:solidFill>
              </a:rPr>
              <a:t>Леденгская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шк</a:t>
            </a:r>
            <a:r>
              <a:rPr lang="ru-RU" b="1" dirty="0" smtClean="0">
                <a:solidFill>
                  <a:srgbClr val="FF0000"/>
                </a:solidFill>
              </a:rPr>
              <a:t>.), Лаптева Света (</a:t>
            </a:r>
            <a:r>
              <a:rPr lang="ru-RU" b="1" dirty="0" err="1" smtClean="0">
                <a:solidFill>
                  <a:srgbClr val="FF0000"/>
                </a:solidFill>
              </a:rPr>
              <a:t>Крутогорская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шк</a:t>
            </a:r>
            <a:r>
              <a:rPr lang="ru-RU" b="1" dirty="0" smtClean="0">
                <a:solidFill>
                  <a:srgbClr val="FF0000"/>
                </a:solidFill>
              </a:rPr>
              <a:t>.),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Рябева</a:t>
            </a:r>
            <a:r>
              <a:rPr lang="ru-RU" b="1" dirty="0" smtClean="0">
                <a:solidFill>
                  <a:srgbClr val="FF0000"/>
                </a:solidFill>
              </a:rPr>
              <a:t> Галя(</a:t>
            </a:r>
            <a:r>
              <a:rPr lang="ru-RU" b="1" dirty="0" err="1" smtClean="0">
                <a:solidFill>
                  <a:srgbClr val="FF0000"/>
                </a:solidFill>
              </a:rPr>
              <a:t>Доброумовская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шк</a:t>
            </a:r>
            <a:r>
              <a:rPr lang="ru-RU" b="1" dirty="0" smtClean="0">
                <a:solidFill>
                  <a:srgbClr val="FF0000"/>
                </a:solidFill>
              </a:rPr>
              <a:t>.), Кузнецов Сергей(</a:t>
            </a:r>
            <a:r>
              <a:rPr lang="ru-RU" b="1" dirty="0" err="1" smtClean="0">
                <a:solidFill>
                  <a:srgbClr val="FF0000"/>
                </a:solidFill>
              </a:rPr>
              <a:t>Павинская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шк</a:t>
            </a:r>
            <a:r>
              <a:rPr lang="ru-RU" b="1" dirty="0" smtClean="0">
                <a:solidFill>
                  <a:srgbClr val="FF0000"/>
                </a:solidFill>
              </a:rPr>
              <a:t>.)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Музей Павино\Desktop\РАБОЧИЙ СТОЛ\ПИОНЕРИЯ\ДЛЯ ПРЕЗЕНТАЦИИ\1495188405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628" cy="6858000"/>
          </a:xfrm>
          <a:prstGeom prst="rect">
            <a:avLst/>
          </a:prstGeom>
          <a:noFill/>
        </p:spPr>
      </p:pic>
      <p:pic>
        <p:nvPicPr>
          <p:cNvPr id="5" name="Picture 4" descr="C:\Users\Музей Павино\Desktop\РАБОЧИЙ СТОЛ\ПИОНЕРИЯ\ДЛЯ ПРЕЗЕНТАЦИИ\149518840565 — копия.jpg"/>
          <p:cNvPicPr>
            <a:picLocks noChangeAspect="1" noChangeArrowheads="1"/>
          </p:cNvPicPr>
          <p:nvPr/>
        </p:nvPicPr>
        <p:blipFill>
          <a:blip r:embed="rId3"/>
          <a:srcRect l="9259"/>
          <a:stretch>
            <a:fillRect/>
          </a:stretch>
        </p:blipFill>
        <p:spPr bwMode="auto">
          <a:xfrm>
            <a:off x="0" y="5000636"/>
            <a:ext cx="2100630" cy="185736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4282" y="285728"/>
            <a:ext cx="8715436" cy="707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Старшие пионервожатые школ района конец 60-х – начало 70-х лет   </a:t>
            </a:r>
            <a:r>
              <a:rPr lang="en-US" b="1" dirty="0" smtClean="0">
                <a:solidFill>
                  <a:srgbClr val="FF0000"/>
                </a:solidFill>
              </a:rPr>
              <a:t>XX </a:t>
            </a:r>
            <a:r>
              <a:rPr lang="ru-RU" b="1" dirty="0" smtClean="0">
                <a:solidFill>
                  <a:srgbClr val="FF0000"/>
                </a:solidFill>
              </a:rPr>
              <a:t>в.</a:t>
            </a:r>
          </a:p>
          <a:p>
            <a:pPr marL="342900" indent="-342900" algn="just">
              <a:buAutoNum type="arabicPeriod"/>
            </a:pPr>
            <a:r>
              <a:rPr lang="ru-RU" sz="1400" b="1" dirty="0" err="1" smtClean="0">
                <a:solidFill>
                  <a:srgbClr val="FF0000"/>
                </a:solidFill>
              </a:rPr>
              <a:t>Павинская</a:t>
            </a:r>
            <a:r>
              <a:rPr lang="ru-RU" sz="1400" b="1" dirty="0" smtClean="0">
                <a:solidFill>
                  <a:srgbClr val="FF0000"/>
                </a:solidFill>
              </a:rPr>
              <a:t> ср. школа - дружина имени Зои Космодемьянской:</a:t>
            </a:r>
          </a:p>
          <a:p>
            <a:pPr marL="342900" indent="-342900" algn="just">
              <a:buFontTx/>
              <a:buChar char="-"/>
            </a:pPr>
            <a:r>
              <a:rPr lang="ru-RU" sz="1400" b="1" dirty="0" smtClean="0">
                <a:solidFill>
                  <a:srgbClr val="FF0000"/>
                </a:solidFill>
              </a:rPr>
              <a:t>Галина Анатольевна </a:t>
            </a:r>
            <a:r>
              <a:rPr lang="ru-RU" sz="1400" b="1" dirty="0" err="1" smtClean="0">
                <a:solidFill>
                  <a:srgbClr val="FF0000"/>
                </a:solidFill>
              </a:rPr>
              <a:t>Верхорубова</a:t>
            </a:r>
            <a:r>
              <a:rPr lang="ru-RU" sz="1400" b="1" dirty="0" smtClean="0">
                <a:solidFill>
                  <a:srgbClr val="FF0000"/>
                </a:solidFill>
              </a:rPr>
              <a:t> (Козлова),</a:t>
            </a:r>
          </a:p>
          <a:p>
            <a:pPr marL="342900" indent="-342900" algn="just">
              <a:buFontTx/>
              <a:buChar char="-"/>
            </a:pPr>
            <a:r>
              <a:rPr lang="ru-RU" sz="1400" b="1" dirty="0" smtClean="0">
                <a:solidFill>
                  <a:srgbClr val="FF0000"/>
                </a:solidFill>
              </a:rPr>
              <a:t>Елена Александровна Окулова (Артамонова),</a:t>
            </a:r>
          </a:p>
          <a:p>
            <a:pPr marL="342900" indent="-342900" algn="just">
              <a:buFontTx/>
              <a:buChar char="-"/>
            </a:pPr>
            <a:r>
              <a:rPr lang="ru-RU" sz="1400" b="1" dirty="0" smtClean="0">
                <a:solidFill>
                  <a:srgbClr val="FF0000"/>
                </a:solidFill>
              </a:rPr>
              <a:t>Галина Николаевна </a:t>
            </a:r>
            <a:r>
              <a:rPr lang="ru-RU" sz="1400" b="1" dirty="0" err="1" smtClean="0">
                <a:solidFill>
                  <a:srgbClr val="FF0000"/>
                </a:solidFill>
              </a:rPr>
              <a:t>Баданина</a:t>
            </a:r>
            <a:r>
              <a:rPr lang="ru-RU" sz="1400" b="1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 algn="just">
              <a:buAutoNum type="arabicPeriod" startAt="2"/>
            </a:pPr>
            <a:r>
              <a:rPr lang="ru-RU" sz="1400" b="1" dirty="0" err="1" smtClean="0">
                <a:solidFill>
                  <a:srgbClr val="FF0000"/>
                </a:solidFill>
              </a:rPr>
              <a:t>Леденгская</a:t>
            </a:r>
            <a:r>
              <a:rPr lang="ru-RU" sz="1400" b="1" dirty="0" smtClean="0">
                <a:solidFill>
                  <a:srgbClr val="FF0000"/>
                </a:solidFill>
              </a:rPr>
              <a:t> ср. школа – дружина имени Германа Степановича Титова:</a:t>
            </a:r>
          </a:p>
          <a:p>
            <a:pPr marL="342900" indent="-342900" algn="just">
              <a:buFontTx/>
              <a:buChar char="-"/>
            </a:pPr>
            <a:r>
              <a:rPr lang="ru-RU" sz="1400" b="1" dirty="0" smtClean="0">
                <a:solidFill>
                  <a:srgbClr val="FF0000"/>
                </a:solidFill>
              </a:rPr>
              <a:t>Нина Михайловна </a:t>
            </a:r>
            <a:r>
              <a:rPr lang="ru-RU" sz="1400" b="1" dirty="0" err="1" smtClean="0">
                <a:solidFill>
                  <a:srgbClr val="FF0000"/>
                </a:solidFill>
              </a:rPr>
              <a:t>Жуйкова</a:t>
            </a:r>
            <a:r>
              <a:rPr lang="ru-RU" sz="1400" b="1" dirty="0" smtClean="0">
                <a:solidFill>
                  <a:srgbClr val="FF0000"/>
                </a:solidFill>
              </a:rPr>
              <a:t>,</a:t>
            </a:r>
          </a:p>
          <a:p>
            <a:pPr marL="342900" indent="-342900" algn="just">
              <a:buFontTx/>
              <a:buChar char="-"/>
            </a:pPr>
            <a:r>
              <a:rPr lang="ru-RU" sz="1400" b="1" dirty="0" smtClean="0">
                <a:solidFill>
                  <a:srgbClr val="FF0000"/>
                </a:solidFill>
              </a:rPr>
              <a:t>Татьяна Николаевна  Попова (Семенова),</a:t>
            </a:r>
          </a:p>
          <a:p>
            <a:pPr marL="342900" indent="-342900" algn="just">
              <a:buFontTx/>
              <a:buChar char="-"/>
            </a:pPr>
            <a:r>
              <a:rPr lang="ru-RU" sz="1400" b="1" dirty="0" smtClean="0">
                <a:solidFill>
                  <a:srgbClr val="FF0000"/>
                </a:solidFill>
              </a:rPr>
              <a:t>Лидия Петровна Попова.</a:t>
            </a:r>
          </a:p>
          <a:p>
            <a:pPr marL="342900" indent="-342900" algn="just">
              <a:buAutoNum type="arabicPeriod" startAt="3"/>
            </a:pPr>
            <a:r>
              <a:rPr lang="ru-RU" sz="1400" b="1" dirty="0" smtClean="0">
                <a:solidFill>
                  <a:srgbClr val="FF0000"/>
                </a:solidFill>
              </a:rPr>
              <a:t>Петропавловская 8-я школа – дружина имени   Александра Васильевича </a:t>
            </a:r>
            <a:r>
              <a:rPr lang="ru-RU" sz="1400" b="1" dirty="0" err="1" smtClean="0">
                <a:solidFill>
                  <a:srgbClr val="FF0000"/>
                </a:solidFill>
              </a:rPr>
              <a:t>Скочилова</a:t>
            </a:r>
            <a:r>
              <a:rPr lang="ru-RU" sz="1400" b="1" dirty="0" smtClean="0">
                <a:solidFill>
                  <a:srgbClr val="FF0000"/>
                </a:solidFill>
              </a:rPr>
              <a:t>:</a:t>
            </a:r>
          </a:p>
          <a:p>
            <a:pPr marL="342900" indent="-342900" algn="just"/>
            <a:r>
              <a:rPr lang="ru-RU" sz="1400" b="1" dirty="0" smtClean="0">
                <a:solidFill>
                  <a:srgbClr val="FF0000"/>
                </a:solidFill>
              </a:rPr>
              <a:t> -       Нина Анатольевна Гончарова(</a:t>
            </a:r>
            <a:r>
              <a:rPr lang="ru-RU" sz="1400" b="1" dirty="0" err="1" smtClean="0">
                <a:solidFill>
                  <a:srgbClr val="FF0000"/>
                </a:solidFill>
              </a:rPr>
              <a:t>Тонышева</a:t>
            </a:r>
            <a:r>
              <a:rPr lang="ru-RU" sz="1400" b="1" dirty="0" smtClean="0">
                <a:solidFill>
                  <a:srgbClr val="FF0000"/>
                </a:solidFill>
              </a:rPr>
              <a:t>).</a:t>
            </a:r>
          </a:p>
          <a:p>
            <a:pPr marL="342900" indent="-342900" algn="just"/>
            <a:r>
              <a:rPr lang="ru-RU" sz="1400" b="1" dirty="0" smtClean="0">
                <a:solidFill>
                  <a:srgbClr val="FF0000"/>
                </a:solidFill>
              </a:rPr>
              <a:t>4.      </a:t>
            </a:r>
            <a:r>
              <a:rPr lang="ru-RU" sz="1400" b="1" dirty="0" err="1" smtClean="0">
                <a:solidFill>
                  <a:srgbClr val="FF0000"/>
                </a:solidFill>
              </a:rPr>
              <a:t>Медведицкая</a:t>
            </a:r>
            <a:r>
              <a:rPr lang="ru-RU" sz="1400" b="1" dirty="0" smtClean="0">
                <a:solidFill>
                  <a:srgbClr val="FF0000"/>
                </a:solidFill>
              </a:rPr>
              <a:t> 8-я школа - </a:t>
            </a:r>
          </a:p>
          <a:p>
            <a:pPr marL="342900" indent="-342900" algn="just">
              <a:buFontTx/>
              <a:buChar char="-"/>
            </a:pPr>
            <a:r>
              <a:rPr lang="ru-RU" sz="1400" b="1" dirty="0" smtClean="0">
                <a:solidFill>
                  <a:srgbClr val="FF0000"/>
                </a:solidFill>
              </a:rPr>
              <a:t>Галина Васильевна </a:t>
            </a:r>
            <a:r>
              <a:rPr lang="ru-RU" sz="1400" b="1" dirty="0" err="1" smtClean="0">
                <a:solidFill>
                  <a:srgbClr val="FF0000"/>
                </a:solidFill>
              </a:rPr>
              <a:t>Перминова</a:t>
            </a:r>
            <a:r>
              <a:rPr lang="ru-RU" sz="1400" b="1" dirty="0" smtClean="0">
                <a:solidFill>
                  <a:srgbClr val="FF0000"/>
                </a:solidFill>
              </a:rPr>
              <a:t>(</a:t>
            </a:r>
            <a:r>
              <a:rPr lang="ru-RU" sz="1400" b="1" dirty="0" err="1" smtClean="0">
                <a:solidFill>
                  <a:srgbClr val="FF0000"/>
                </a:solidFill>
              </a:rPr>
              <a:t>Мершина</a:t>
            </a:r>
            <a:r>
              <a:rPr lang="ru-RU" sz="1400" b="1" dirty="0" smtClean="0">
                <a:solidFill>
                  <a:srgbClr val="FF0000"/>
                </a:solidFill>
              </a:rPr>
              <a:t>).</a:t>
            </a:r>
          </a:p>
          <a:p>
            <a:pPr marL="342900" indent="-342900" algn="just">
              <a:buAutoNum type="arabicPeriod" startAt="5"/>
            </a:pPr>
            <a:r>
              <a:rPr lang="ru-RU" sz="1400" b="1" dirty="0" err="1" smtClean="0">
                <a:solidFill>
                  <a:srgbClr val="FF0000"/>
                </a:solidFill>
              </a:rPr>
              <a:t>Доброумовская</a:t>
            </a:r>
            <a:r>
              <a:rPr lang="ru-RU" sz="1400" b="1" dirty="0" smtClean="0">
                <a:solidFill>
                  <a:srgbClr val="FF0000"/>
                </a:solidFill>
              </a:rPr>
              <a:t> 8-я школа – дружина имени Аркадия Петровича Гайдара:</a:t>
            </a:r>
          </a:p>
          <a:p>
            <a:pPr marL="342900" indent="-342900" algn="just">
              <a:buFontTx/>
              <a:buChar char="-"/>
            </a:pPr>
            <a:r>
              <a:rPr lang="ru-RU" sz="1400" b="1" dirty="0" smtClean="0">
                <a:solidFill>
                  <a:srgbClr val="FF0000"/>
                </a:solidFill>
              </a:rPr>
              <a:t>Лидия Анатольевна Фролова(Смирнова).</a:t>
            </a:r>
          </a:p>
          <a:p>
            <a:pPr marL="342900" indent="-342900" algn="just">
              <a:buAutoNum type="arabicPeriod" startAt="6"/>
            </a:pPr>
            <a:r>
              <a:rPr lang="ru-RU" sz="1400" b="1" dirty="0" err="1" smtClean="0">
                <a:solidFill>
                  <a:srgbClr val="FF0000"/>
                </a:solidFill>
              </a:rPr>
              <a:t>Шаймская</a:t>
            </a:r>
            <a:r>
              <a:rPr lang="ru-RU" sz="1400" b="1" dirty="0" smtClean="0">
                <a:solidFill>
                  <a:srgbClr val="FF0000"/>
                </a:solidFill>
              </a:rPr>
              <a:t> 8-я школа – дружина имени Юрия Смирнова:</a:t>
            </a:r>
          </a:p>
          <a:p>
            <a:pPr marL="342900" indent="-342900" algn="just">
              <a:buFontTx/>
              <a:buChar char="-"/>
            </a:pPr>
            <a:r>
              <a:rPr lang="ru-RU" sz="1400" b="1" dirty="0" smtClean="0">
                <a:solidFill>
                  <a:srgbClr val="FF0000"/>
                </a:solidFill>
              </a:rPr>
              <a:t>Надежда Николаевна </a:t>
            </a:r>
            <a:r>
              <a:rPr lang="ru-RU" sz="1400" b="1" dirty="0" err="1" smtClean="0">
                <a:solidFill>
                  <a:srgbClr val="FF0000"/>
                </a:solidFill>
              </a:rPr>
              <a:t>Малухина</a:t>
            </a:r>
            <a:r>
              <a:rPr lang="ru-RU" sz="1400" b="1" dirty="0" smtClean="0">
                <a:solidFill>
                  <a:srgbClr val="FF0000"/>
                </a:solidFill>
              </a:rPr>
              <a:t>(Глушкова),</a:t>
            </a:r>
          </a:p>
          <a:p>
            <a:pPr marL="342900" indent="-342900" algn="just">
              <a:buFontTx/>
              <a:buChar char="-"/>
            </a:pPr>
            <a:r>
              <a:rPr lang="ru-RU" sz="1400" b="1" dirty="0" smtClean="0">
                <a:solidFill>
                  <a:srgbClr val="FF0000"/>
                </a:solidFill>
              </a:rPr>
              <a:t>Любовь Александровна </a:t>
            </a:r>
            <a:r>
              <a:rPr lang="ru-RU" sz="1400" b="1" dirty="0" err="1" smtClean="0">
                <a:solidFill>
                  <a:srgbClr val="FF0000"/>
                </a:solidFill>
              </a:rPr>
              <a:t>Ивкова</a:t>
            </a:r>
            <a:r>
              <a:rPr lang="ru-RU" sz="1400" b="1" dirty="0" smtClean="0">
                <a:solidFill>
                  <a:srgbClr val="FF0000"/>
                </a:solidFill>
              </a:rPr>
              <a:t>(Козлова).</a:t>
            </a:r>
          </a:p>
          <a:p>
            <a:pPr marL="342900" indent="-342900" algn="just"/>
            <a:r>
              <a:rPr lang="ru-RU" b="1" dirty="0" smtClean="0">
                <a:solidFill>
                  <a:srgbClr val="FF0000"/>
                </a:solidFill>
              </a:rPr>
              <a:t>                 Директора районного Дома пионеров конец 60-х – начало 70-х лет   </a:t>
            </a:r>
            <a:r>
              <a:rPr lang="en-US" b="1" dirty="0" smtClean="0">
                <a:solidFill>
                  <a:srgbClr val="FF0000"/>
                </a:solidFill>
              </a:rPr>
              <a:t>XX </a:t>
            </a:r>
            <a:r>
              <a:rPr lang="ru-RU" b="1" dirty="0" smtClean="0">
                <a:solidFill>
                  <a:srgbClr val="FF0000"/>
                </a:solidFill>
              </a:rPr>
              <a:t>в.</a:t>
            </a:r>
          </a:p>
          <a:p>
            <a:pPr marL="342900" indent="-342900" algn="just">
              <a:buAutoNum type="arabicPeriod"/>
            </a:pPr>
            <a:r>
              <a:rPr lang="ru-RU" sz="1400" b="1" dirty="0" err="1" smtClean="0">
                <a:solidFill>
                  <a:srgbClr val="FF0000"/>
                </a:solidFill>
              </a:rPr>
              <a:t>Мусинова</a:t>
            </a:r>
            <a:r>
              <a:rPr lang="ru-RU" sz="1400" b="1" dirty="0" smtClean="0">
                <a:solidFill>
                  <a:srgbClr val="FF0000"/>
                </a:solidFill>
              </a:rPr>
              <a:t> (Кузнецова) Галина Николаевна;</a:t>
            </a:r>
          </a:p>
          <a:p>
            <a:pPr marL="342900" indent="-342900" algn="just">
              <a:buAutoNum type="arabicPeriod"/>
            </a:pPr>
            <a:r>
              <a:rPr lang="ru-RU" sz="1400" b="1" dirty="0" err="1" smtClean="0">
                <a:solidFill>
                  <a:srgbClr val="FF0000"/>
                </a:solidFill>
              </a:rPr>
              <a:t>Замураева</a:t>
            </a:r>
            <a:r>
              <a:rPr lang="ru-RU" sz="1400" b="1" dirty="0" smtClean="0">
                <a:solidFill>
                  <a:srgbClr val="FF0000"/>
                </a:solidFill>
              </a:rPr>
              <a:t> </a:t>
            </a:r>
            <a:r>
              <a:rPr lang="ru-RU" sz="1400" b="1" dirty="0" err="1" smtClean="0">
                <a:solidFill>
                  <a:srgbClr val="FF0000"/>
                </a:solidFill>
              </a:rPr>
              <a:t>Таисья</a:t>
            </a:r>
            <a:r>
              <a:rPr lang="ru-RU" sz="1400" b="1" dirty="0" smtClean="0">
                <a:solidFill>
                  <a:srgbClr val="FF0000"/>
                </a:solidFill>
              </a:rPr>
              <a:t> Ивановна;</a:t>
            </a:r>
          </a:p>
          <a:p>
            <a:pPr marL="342900" indent="-342900" algn="just">
              <a:buAutoNum type="arabicPeriod"/>
            </a:pPr>
            <a:r>
              <a:rPr lang="ru-RU" sz="1400" b="1" dirty="0" err="1" smtClean="0">
                <a:solidFill>
                  <a:srgbClr val="FF0000"/>
                </a:solidFill>
              </a:rPr>
              <a:t>Ивкова</a:t>
            </a:r>
            <a:r>
              <a:rPr lang="ru-RU" sz="1400" b="1" dirty="0" smtClean="0">
                <a:solidFill>
                  <a:srgbClr val="FF0000"/>
                </a:solidFill>
              </a:rPr>
              <a:t>(Козлова) Любовь Александровна</a:t>
            </a:r>
          </a:p>
          <a:p>
            <a:pPr marL="342900" indent="-342900" algn="just"/>
            <a:endParaRPr lang="ru-RU" sz="1400" b="1" dirty="0" smtClean="0">
              <a:solidFill>
                <a:srgbClr val="FF0000"/>
              </a:solidFill>
            </a:endParaRPr>
          </a:p>
          <a:p>
            <a:pPr marL="342900" indent="-342900" algn="just"/>
            <a:endParaRPr lang="ru-RU" sz="1400" b="1" dirty="0" smtClean="0">
              <a:solidFill>
                <a:srgbClr val="FF0000"/>
              </a:solidFill>
            </a:endParaRPr>
          </a:p>
          <a:p>
            <a:pPr marL="342900" indent="-342900" algn="ctr"/>
            <a:r>
              <a:rPr lang="ru-RU" sz="1200" b="1" dirty="0" smtClean="0">
                <a:solidFill>
                  <a:srgbClr val="FF0000"/>
                </a:solidFill>
              </a:rPr>
              <a:t>                           Воспоминания бывшей старшей пионервожатой дружины имени Зои                                                                 Космодемьянской </a:t>
            </a:r>
            <a:r>
              <a:rPr lang="ru-RU" sz="1200" b="1" dirty="0" err="1" smtClean="0">
                <a:solidFill>
                  <a:srgbClr val="FF0000"/>
                </a:solidFill>
              </a:rPr>
              <a:t>Верхорубовой</a:t>
            </a:r>
            <a:r>
              <a:rPr lang="ru-RU" sz="1200" b="1" dirty="0" smtClean="0">
                <a:solidFill>
                  <a:srgbClr val="FF0000"/>
                </a:solidFill>
              </a:rPr>
              <a:t> (Козловой) Галины Анатольевны, </a:t>
            </a:r>
          </a:p>
          <a:p>
            <a:pPr marL="342900" indent="-342900" algn="ctr"/>
            <a:r>
              <a:rPr lang="ru-RU" sz="1200" b="1" dirty="0" smtClean="0">
                <a:solidFill>
                  <a:srgbClr val="FF0000"/>
                </a:solidFill>
              </a:rPr>
              <a:t>                            работавшей 1968-1972 гг..</a:t>
            </a:r>
          </a:p>
          <a:p>
            <a:pPr marL="342900" indent="-342900" algn="ctr"/>
            <a:r>
              <a:rPr lang="ru-RU" sz="1200" b="1" dirty="0" smtClean="0">
                <a:solidFill>
                  <a:srgbClr val="FF0000"/>
                </a:solidFill>
              </a:rPr>
              <a:t>                         1972-1975 гг. секретарь райкома комсомола школ молодежи и пионеров.</a:t>
            </a: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Музей Павино\Desktop\РАБОЧИЙ СТОЛ\ПИОНЕРИЯ\ДЛЯ ПРЕЗЕНТАЦИИ\Den-pionerii_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4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</TotalTime>
  <Words>698</Words>
  <PresentationFormat>Экран (4:3)</PresentationFormat>
  <Paragraphs>240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Музей Павино</dc:creator>
  <cp:lastModifiedBy>Музей Павино</cp:lastModifiedBy>
  <cp:revision>135</cp:revision>
  <dcterms:created xsi:type="dcterms:W3CDTF">2022-05-12T11:48:17Z</dcterms:created>
  <dcterms:modified xsi:type="dcterms:W3CDTF">2022-05-19T09:17:23Z</dcterms:modified>
</cp:coreProperties>
</file>